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1B8FD-D85A-4FBB-8FB1-1C8CF41404FB}" v="292" dt="2024-02-01T03:45:56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Pond Building</a:t>
            </a:r>
            <a:br>
              <a:rPr lang="en-US" dirty="0"/>
            </a:br>
            <a:r>
              <a:rPr lang="en-US" dirty="0"/>
              <a:t>by Roarke's Earthworks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person in a pond&#10;&#10;Description automatically generated">
            <a:extLst>
              <a:ext uri="{FF2B5EF4-FFF2-40B4-BE49-F238E27FC236}">
                <a16:creationId xmlns:a16="http://schemas.microsoft.com/office/drawing/2014/main" id="{8ED5296B-B76A-6C3B-50F3-34D40674D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35" r="-1" b="307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8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people in a pool&#10;&#10;Description automatically generated">
            <a:extLst>
              <a:ext uri="{FF2B5EF4-FFF2-40B4-BE49-F238E27FC236}">
                <a16:creationId xmlns:a16="http://schemas.microsoft.com/office/drawing/2014/main" id="{982BA610-D4FD-F226-22EA-3E5BF9152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95" b="197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80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tractor on a hill with mountains in the background&#10;&#10;Description automatically generated">
            <a:extLst>
              <a:ext uri="{FF2B5EF4-FFF2-40B4-BE49-F238E27FC236}">
                <a16:creationId xmlns:a16="http://schemas.microsoft.com/office/drawing/2014/main" id="{4A32194E-9D06-2B39-485E-9BCC22E39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55" b="222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dirt road with trees in the background&#10;&#10;Description automatically generated">
            <a:extLst>
              <a:ext uri="{FF2B5EF4-FFF2-40B4-BE49-F238E27FC236}">
                <a16:creationId xmlns:a16="http://schemas.microsoft.com/office/drawing/2014/main" id="{CE394163-3585-4CD1-A532-64A241251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" b="249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Content Placeholder 12" descr="A dirt road with tire tracks&#10;&#10;Description automatically generated">
            <a:extLst>
              <a:ext uri="{FF2B5EF4-FFF2-40B4-BE49-F238E27FC236}">
                <a16:creationId xmlns:a16="http://schemas.microsoft.com/office/drawing/2014/main" id="{C1CB92DA-9F07-C36B-4797-FB128EB6C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57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dirt road with a tractor and trees in the background&#10;&#10;Description automatically generated">
            <a:extLst>
              <a:ext uri="{FF2B5EF4-FFF2-40B4-BE49-F238E27FC236}">
                <a16:creationId xmlns:a16="http://schemas.microsoft.com/office/drawing/2014/main" id="{9287AB0B-88D9-CEFE-557F-F8C25427F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26" b="103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91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small pond in a dirt hill&#10;&#10;Description automatically generated">
            <a:extLst>
              <a:ext uri="{FF2B5EF4-FFF2-40B4-BE49-F238E27FC236}">
                <a16:creationId xmlns:a16="http://schemas.microsoft.com/office/drawing/2014/main" id="{6B3B5C34-35D7-BFED-4CC2-9E7147376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54972" y="-1814069"/>
            <a:ext cx="6696433" cy="10611520"/>
          </a:xfrm>
        </p:spPr>
      </p:pic>
    </p:spTree>
    <p:extLst>
      <p:ext uri="{BB962C8B-B14F-4D97-AF65-F5344CB8AC3E}">
        <p14:creationId xmlns:p14="http://schemas.microsoft.com/office/powerpoint/2010/main" val="100913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dirt pit with mountains in the background&#10;&#10;Description automatically generated">
            <a:extLst>
              <a:ext uri="{FF2B5EF4-FFF2-40B4-BE49-F238E27FC236}">
                <a16:creationId xmlns:a16="http://schemas.microsoft.com/office/drawing/2014/main" id="{DE973F96-1416-A7DC-5736-D33825CF8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07" b="7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68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large dirt pit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0C2210C3-C564-7E2F-5CC7-28CFAC263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18" b="207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Content Placeholder 13" descr="A large dirt hill with tracks in it&#10;&#10;Description automatically generated">
            <a:extLst>
              <a:ext uri="{FF2B5EF4-FFF2-40B4-BE49-F238E27FC236}">
                <a16:creationId xmlns:a16="http://schemas.microsoft.com/office/drawing/2014/main" id="{7E2380FA-9BA4-C535-D12B-F996E9856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64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82D4-C77C-9B6B-941A-718CEB6E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ass field with trees in the background&#10;&#10;Description automatically generated">
            <a:extLst>
              <a:ext uri="{FF2B5EF4-FFF2-40B4-BE49-F238E27FC236}">
                <a16:creationId xmlns:a16="http://schemas.microsoft.com/office/drawing/2014/main" id="{DE946632-501D-B241-CBC2-64FC7D292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12480" y="-1512144"/>
            <a:ext cx="6581416" cy="9921408"/>
          </a:xfrm>
        </p:spPr>
      </p:pic>
    </p:spTree>
    <p:extLst>
      <p:ext uri="{BB962C8B-B14F-4D97-AF65-F5344CB8AC3E}">
        <p14:creationId xmlns:p14="http://schemas.microsoft.com/office/powerpoint/2010/main" val="2756133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large dirt pit with trees in the background&#10;&#10;Description automatically generated">
            <a:extLst>
              <a:ext uri="{FF2B5EF4-FFF2-40B4-BE49-F238E27FC236}">
                <a16:creationId xmlns:a16="http://schemas.microsoft.com/office/drawing/2014/main" id="{F5350C7E-56CE-0601-D9AF-E9CE775FE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40" b="171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05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ulldozer in a dirt pit&#10;&#10;Description automatically generated">
            <a:extLst>
              <a:ext uri="{FF2B5EF4-FFF2-40B4-BE49-F238E27FC236}">
                <a16:creationId xmlns:a16="http://schemas.microsoft.com/office/drawing/2014/main" id="{FCB9EB8C-459B-638A-5094-557DACE21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" b="249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4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52AF-74C9-83D4-3B13-858CC895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dirt mound in a yard&#10;&#10;Description automatically generated">
            <a:extLst>
              <a:ext uri="{FF2B5EF4-FFF2-40B4-BE49-F238E27FC236}">
                <a16:creationId xmlns:a16="http://schemas.microsoft.com/office/drawing/2014/main" id="{4CA0F9F3-CB21-305F-6749-6962FC77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34047" y="-2051296"/>
            <a:ext cx="6523905" cy="10942200"/>
          </a:xfrm>
        </p:spPr>
      </p:pic>
    </p:spTree>
    <p:extLst>
      <p:ext uri="{BB962C8B-B14F-4D97-AF65-F5344CB8AC3E}">
        <p14:creationId xmlns:p14="http://schemas.microsoft.com/office/powerpoint/2010/main" val="30529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986F2-2C0E-B1ED-5670-862DDF8C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een tractor in a dirt field&#10;&#10;Description automatically generated">
            <a:extLst>
              <a:ext uri="{FF2B5EF4-FFF2-40B4-BE49-F238E27FC236}">
                <a16:creationId xmlns:a16="http://schemas.microsoft.com/office/drawing/2014/main" id="{54F4D53B-B2DD-B931-CDF6-816F796E9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33406" y="-843597"/>
            <a:ext cx="6480772" cy="8541183"/>
          </a:xfrm>
        </p:spPr>
      </p:pic>
    </p:spTree>
    <p:extLst>
      <p:ext uri="{BB962C8B-B14F-4D97-AF65-F5344CB8AC3E}">
        <p14:creationId xmlns:p14="http://schemas.microsoft.com/office/powerpoint/2010/main" val="334341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62DF-FB2A-7EC0-D8B9-6EDE467CE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dirt mound in a fenced in area&#10;&#10;Description automatically generated">
            <a:extLst>
              <a:ext uri="{FF2B5EF4-FFF2-40B4-BE49-F238E27FC236}">
                <a16:creationId xmlns:a16="http://schemas.microsoft.com/office/drawing/2014/main" id="{5D77B8A7-4C34-E1F7-94FA-8556A1699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49066" y="-2065673"/>
            <a:ext cx="6308246" cy="11157861"/>
          </a:xfrm>
        </p:spPr>
      </p:pic>
    </p:spTree>
    <p:extLst>
      <p:ext uri="{BB962C8B-B14F-4D97-AF65-F5344CB8AC3E}">
        <p14:creationId xmlns:p14="http://schemas.microsoft.com/office/powerpoint/2010/main" val="292194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dirt pit with trees in the background&#10;&#10;Description automatically generated">
            <a:extLst>
              <a:ext uri="{FF2B5EF4-FFF2-40B4-BE49-F238E27FC236}">
                <a16:creationId xmlns:a16="http://schemas.microsoft.com/office/drawing/2014/main" id="{E6F4379E-52F7-E4FC-55C0-FFF8D5890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56255" y="-2159124"/>
            <a:ext cx="6437640" cy="11100351"/>
          </a:xfrm>
        </p:spPr>
      </p:pic>
    </p:spTree>
    <p:extLst>
      <p:ext uri="{BB962C8B-B14F-4D97-AF65-F5344CB8AC3E}">
        <p14:creationId xmlns:p14="http://schemas.microsoft.com/office/powerpoint/2010/main" val="4028031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dirt pit with tire tracks&#10;&#10;Description automatically generated">
            <a:extLst>
              <a:ext uri="{FF2B5EF4-FFF2-40B4-BE49-F238E27FC236}">
                <a16:creationId xmlns:a16="http://schemas.microsoft.com/office/drawing/2014/main" id="{59596C9D-9521-C222-6102-D7E9BA479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62803" y="-1792504"/>
            <a:ext cx="6782695" cy="10597145"/>
          </a:xfrm>
        </p:spPr>
      </p:pic>
    </p:spTree>
    <p:extLst>
      <p:ext uri="{BB962C8B-B14F-4D97-AF65-F5344CB8AC3E}">
        <p14:creationId xmlns:p14="http://schemas.microsoft.com/office/powerpoint/2010/main" val="46068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8" name="Content Placeholder 27" descr="A water spraying out of a pond&#10;&#10;Description automatically generated">
            <a:extLst>
              <a:ext uri="{FF2B5EF4-FFF2-40B4-BE49-F238E27FC236}">
                <a16:creationId xmlns:a16="http://schemas.microsoft.com/office/drawing/2014/main" id="{7E1CEAAE-ED90-4E01-76B5-826F6D542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916" r="-1" b="296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19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ond with a black tarp around it&#10;&#10;Description automatically generated">
            <a:extLst>
              <a:ext uri="{FF2B5EF4-FFF2-40B4-BE49-F238E27FC236}">
                <a16:creationId xmlns:a16="http://schemas.microsoft.com/office/drawing/2014/main" id="{E7D5DD8A-668C-5346-7B3F-7D0E2FF51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896" r="-1" b="31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24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Pond Building by Roarke's Earthworks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200</cp:revision>
  <dcterms:created xsi:type="dcterms:W3CDTF">2024-02-01T02:30:56Z</dcterms:created>
  <dcterms:modified xsi:type="dcterms:W3CDTF">2024-02-01T03:50:36Z</dcterms:modified>
</cp:coreProperties>
</file>