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3"/>
  </p:notesMasterIdLst>
  <p:sldIdLst>
    <p:sldId id="550" r:id="rId2"/>
    <p:sldId id="386" r:id="rId3"/>
    <p:sldId id="551" r:id="rId4"/>
    <p:sldId id="348" r:id="rId5"/>
    <p:sldId id="496" r:id="rId6"/>
    <p:sldId id="544" r:id="rId7"/>
    <p:sldId id="552" r:id="rId8"/>
    <p:sldId id="531" r:id="rId9"/>
    <p:sldId id="545" r:id="rId10"/>
    <p:sldId id="555" r:id="rId11"/>
    <p:sldId id="565" r:id="rId12"/>
    <p:sldId id="556" r:id="rId13"/>
    <p:sldId id="498" r:id="rId14"/>
    <p:sldId id="494" r:id="rId15"/>
    <p:sldId id="539" r:id="rId16"/>
    <p:sldId id="548" r:id="rId17"/>
    <p:sldId id="546" r:id="rId18"/>
    <p:sldId id="549" r:id="rId19"/>
    <p:sldId id="538" r:id="rId20"/>
    <p:sldId id="333" r:id="rId21"/>
    <p:sldId id="541" r:id="rId22"/>
    <p:sldId id="336" r:id="rId23"/>
    <p:sldId id="343" r:id="rId24"/>
    <p:sldId id="542" r:id="rId25"/>
    <p:sldId id="543" r:id="rId26"/>
    <p:sldId id="500" r:id="rId27"/>
    <p:sldId id="473" r:id="rId28"/>
    <p:sldId id="258" r:id="rId29"/>
    <p:sldId id="284" r:id="rId30"/>
    <p:sldId id="259" r:id="rId31"/>
    <p:sldId id="344" r:id="rId32"/>
    <p:sldId id="270" r:id="rId33"/>
    <p:sldId id="264" r:id="rId34"/>
    <p:sldId id="535" r:id="rId35"/>
    <p:sldId id="260" r:id="rId36"/>
    <p:sldId id="536" r:id="rId37"/>
    <p:sldId id="315" r:id="rId38"/>
    <p:sldId id="316" r:id="rId39"/>
    <p:sldId id="317" r:id="rId40"/>
    <p:sldId id="322" r:id="rId41"/>
    <p:sldId id="352" r:id="rId42"/>
    <p:sldId id="353" r:id="rId43"/>
    <p:sldId id="261" r:id="rId44"/>
    <p:sldId id="355" r:id="rId45"/>
    <p:sldId id="354" r:id="rId46"/>
    <p:sldId id="323" r:id="rId47"/>
    <p:sldId id="262" r:id="rId48"/>
    <p:sldId id="346" r:id="rId49"/>
    <p:sldId id="263" r:id="rId50"/>
    <p:sldId id="537" r:id="rId51"/>
    <p:sldId id="274" r:id="rId52"/>
    <p:sldId id="265" r:id="rId53"/>
    <p:sldId id="420" r:id="rId54"/>
    <p:sldId id="557" r:id="rId55"/>
    <p:sldId id="566" r:id="rId56"/>
    <p:sldId id="567" r:id="rId57"/>
    <p:sldId id="530" r:id="rId58"/>
    <p:sldId id="561" r:id="rId59"/>
    <p:sldId id="564" r:id="rId60"/>
    <p:sldId id="559" r:id="rId61"/>
    <p:sldId id="324"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3A270C-6B72-4070-81F6-170B26F1BCCB}" v="21" dt="2024-02-02T23:21:20.6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0" autoAdjust="0"/>
    <p:restoredTop sz="86514" autoAdjust="0"/>
  </p:normalViewPr>
  <p:slideViewPr>
    <p:cSldViewPr>
      <p:cViewPr varScale="1">
        <p:scale>
          <a:sx n="76" d="100"/>
          <a:sy n="76" d="100"/>
        </p:scale>
        <p:origin x="114" y="288"/>
      </p:cViewPr>
      <p:guideLst>
        <p:guide orient="horz" pos="2160"/>
        <p:guide pos="2880"/>
      </p:guideLst>
    </p:cSldViewPr>
  </p:slideViewPr>
  <p:outlineViewPr>
    <p:cViewPr>
      <p:scale>
        <a:sx n="33" d="100"/>
        <a:sy n="33" d="100"/>
      </p:scale>
      <p:origin x="0" y="161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ra Mousseaux" userId="b3c099e3-2d10-463d-833e-94fa247259a6" providerId="ADAL" clId="{F677BC05-B4E4-4BDF-9F88-742D963598D0}"/>
    <pc:docChg chg="undo custSel addSld delSld modSld sldOrd">
      <pc:chgData name="Kora Mousseaux" userId="b3c099e3-2d10-463d-833e-94fa247259a6" providerId="ADAL" clId="{F677BC05-B4E4-4BDF-9F88-742D963598D0}" dt="2023-06-01T17:16:18.801" v="915" actId="47"/>
      <pc:docMkLst>
        <pc:docMk/>
      </pc:docMkLst>
      <pc:sldChg chg="del">
        <pc:chgData name="Kora Mousseaux" userId="b3c099e3-2d10-463d-833e-94fa247259a6" providerId="ADAL" clId="{F677BC05-B4E4-4BDF-9F88-742D963598D0}" dt="2023-05-30T23:55:29.496" v="8" actId="47"/>
        <pc:sldMkLst>
          <pc:docMk/>
          <pc:sldMk cId="3289551965" sldId="292"/>
        </pc:sldMkLst>
      </pc:sldChg>
      <pc:sldChg chg="ord">
        <pc:chgData name="Kora Mousseaux" userId="b3c099e3-2d10-463d-833e-94fa247259a6" providerId="ADAL" clId="{F677BC05-B4E4-4BDF-9F88-742D963598D0}" dt="2023-05-31T21:57:21.094" v="60"/>
        <pc:sldMkLst>
          <pc:docMk/>
          <pc:sldMk cId="715010261" sldId="532"/>
        </pc:sldMkLst>
      </pc:sldChg>
      <pc:sldChg chg="addSp delSp modSp mod setBg">
        <pc:chgData name="Kora Mousseaux" userId="b3c099e3-2d10-463d-833e-94fa247259a6" providerId="ADAL" clId="{F677BC05-B4E4-4BDF-9F88-742D963598D0}" dt="2023-05-31T21:54:47.145" v="21" actId="1076"/>
        <pc:sldMkLst>
          <pc:docMk/>
          <pc:sldMk cId="2148125958" sldId="539"/>
        </pc:sldMkLst>
        <pc:spChg chg="mod">
          <ac:chgData name="Kora Mousseaux" userId="b3c099e3-2d10-463d-833e-94fa247259a6" providerId="ADAL" clId="{F677BC05-B4E4-4BDF-9F88-742D963598D0}" dt="2023-05-31T21:54:24.132" v="12" actId="26606"/>
          <ac:spMkLst>
            <pc:docMk/>
            <pc:sldMk cId="2148125958" sldId="539"/>
            <ac:spMk id="2" creationId="{653C829A-1904-FBBA-02FE-02664A4375B7}"/>
          </ac:spMkLst>
        </pc:spChg>
        <pc:spChg chg="mod">
          <ac:chgData name="Kora Mousseaux" userId="b3c099e3-2d10-463d-833e-94fa247259a6" providerId="ADAL" clId="{F677BC05-B4E4-4BDF-9F88-742D963598D0}" dt="2023-05-31T21:54:24.132" v="12" actId="26606"/>
          <ac:spMkLst>
            <pc:docMk/>
            <pc:sldMk cId="2148125958" sldId="539"/>
            <ac:spMk id="3" creationId="{3DB9EE7D-9CD5-AC70-8503-67573CEC1D67}"/>
          </ac:spMkLst>
        </pc:spChg>
        <pc:spChg chg="mod ord">
          <ac:chgData name="Kora Mousseaux" userId="b3c099e3-2d10-463d-833e-94fa247259a6" providerId="ADAL" clId="{F677BC05-B4E4-4BDF-9F88-742D963598D0}" dt="2023-05-31T21:54:24.132" v="12" actId="26606"/>
          <ac:spMkLst>
            <pc:docMk/>
            <pc:sldMk cId="2148125958" sldId="539"/>
            <ac:spMk id="4" creationId="{C0AB9E13-E08F-E90F-B5B1-00B1C825FF7A}"/>
          </ac:spMkLst>
        </pc:spChg>
        <pc:spChg chg="add del">
          <ac:chgData name="Kora Mousseaux" userId="b3c099e3-2d10-463d-833e-94fa247259a6" providerId="ADAL" clId="{F677BC05-B4E4-4BDF-9F88-742D963598D0}" dt="2023-05-31T21:54:24.132" v="12" actId="26606"/>
          <ac:spMkLst>
            <pc:docMk/>
            <pc:sldMk cId="2148125958" sldId="539"/>
            <ac:spMk id="13" creationId="{AD96FDFD-4E42-4A06-B8B5-768A1DB9C2A9}"/>
          </ac:spMkLst>
        </pc:spChg>
        <pc:picChg chg="mod ord">
          <ac:chgData name="Kora Mousseaux" userId="b3c099e3-2d10-463d-833e-94fa247259a6" providerId="ADAL" clId="{F677BC05-B4E4-4BDF-9F88-742D963598D0}" dt="2023-05-31T21:54:42.778" v="18" actId="1076"/>
          <ac:picMkLst>
            <pc:docMk/>
            <pc:sldMk cId="2148125958" sldId="539"/>
            <ac:picMk id="6" creationId="{3C0D9DD9-BE70-65AA-6755-743847A8EC74}"/>
          </ac:picMkLst>
        </pc:picChg>
        <pc:picChg chg="add mod">
          <ac:chgData name="Kora Mousseaux" userId="b3c099e3-2d10-463d-833e-94fa247259a6" providerId="ADAL" clId="{F677BC05-B4E4-4BDF-9F88-742D963598D0}" dt="2023-05-31T21:54:47.145" v="21" actId="1076"/>
          <ac:picMkLst>
            <pc:docMk/>
            <pc:sldMk cId="2148125958" sldId="539"/>
            <ac:picMk id="7" creationId="{9A02758B-6A0E-AD19-AF95-924F0DAF110B}"/>
          </ac:picMkLst>
        </pc:picChg>
        <pc:picChg chg="mod">
          <ac:chgData name="Kora Mousseaux" userId="b3c099e3-2d10-463d-833e-94fa247259a6" providerId="ADAL" clId="{F677BC05-B4E4-4BDF-9F88-742D963598D0}" dt="2023-05-31T21:54:36.217" v="16" actId="1076"/>
          <ac:picMkLst>
            <pc:docMk/>
            <pc:sldMk cId="2148125958" sldId="539"/>
            <ac:picMk id="8" creationId="{876E9A14-2C97-B969-60A3-5DC53BD11DA8}"/>
          </ac:picMkLst>
        </pc:picChg>
      </pc:sldChg>
      <pc:sldChg chg="modSp mod">
        <pc:chgData name="Kora Mousseaux" userId="b3c099e3-2d10-463d-833e-94fa247259a6" providerId="ADAL" clId="{F677BC05-B4E4-4BDF-9F88-742D963598D0}" dt="2023-05-30T23:43:04.278" v="3" actId="20577"/>
        <pc:sldMkLst>
          <pc:docMk/>
          <pc:sldMk cId="1067053468" sldId="542"/>
        </pc:sldMkLst>
        <pc:spChg chg="mod">
          <ac:chgData name="Kora Mousseaux" userId="b3c099e3-2d10-463d-833e-94fa247259a6" providerId="ADAL" clId="{F677BC05-B4E4-4BDF-9F88-742D963598D0}" dt="2023-05-30T23:43:01.460" v="1" actId="20577"/>
          <ac:spMkLst>
            <pc:docMk/>
            <pc:sldMk cId="1067053468" sldId="542"/>
            <ac:spMk id="3" creationId="{DE9E0485-383F-B525-AA3E-EE1BC5B66F29}"/>
          </ac:spMkLst>
        </pc:spChg>
        <pc:spChg chg="mod">
          <ac:chgData name="Kora Mousseaux" userId="b3c099e3-2d10-463d-833e-94fa247259a6" providerId="ADAL" clId="{F677BC05-B4E4-4BDF-9F88-742D963598D0}" dt="2023-05-30T23:43:04.278" v="3" actId="20577"/>
          <ac:spMkLst>
            <pc:docMk/>
            <pc:sldMk cId="1067053468" sldId="542"/>
            <ac:spMk id="4" creationId="{67D26C5D-F02E-6DF6-8BFE-852C1521A900}"/>
          </ac:spMkLst>
        </pc:spChg>
      </pc:sldChg>
      <pc:sldChg chg="modSp mod">
        <pc:chgData name="Kora Mousseaux" userId="b3c099e3-2d10-463d-833e-94fa247259a6" providerId="ADAL" clId="{F677BC05-B4E4-4BDF-9F88-742D963598D0}" dt="2023-05-30T23:43:10.894" v="7" actId="20577"/>
        <pc:sldMkLst>
          <pc:docMk/>
          <pc:sldMk cId="2292826114" sldId="543"/>
        </pc:sldMkLst>
        <pc:spChg chg="mod">
          <ac:chgData name="Kora Mousseaux" userId="b3c099e3-2d10-463d-833e-94fa247259a6" providerId="ADAL" clId="{F677BC05-B4E4-4BDF-9F88-742D963598D0}" dt="2023-05-30T23:43:08.505" v="5" actId="20577"/>
          <ac:spMkLst>
            <pc:docMk/>
            <pc:sldMk cId="2292826114" sldId="543"/>
            <ac:spMk id="3" creationId="{DE9E0485-383F-B525-AA3E-EE1BC5B66F29}"/>
          </ac:spMkLst>
        </pc:spChg>
        <pc:spChg chg="mod">
          <ac:chgData name="Kora Mousseaux" userId="b3c099e3-2d10-463d-833e-94fa247259a6" providerId="ADAL" clId="{F677BC05-B4E4-4BDF-9F88-742D963598D0}" dt="2023-05-30T23:43:10.894" v="7" actId="20577"/>
          <ac:spMkLst>
            <pc:docMk/>
            <pc:sldMk cId="2292826114" sldId="543"/>
            <ac:spMk id="4" creationId="{67D26C5D-F02E-6DF6-8BFE-852C1521A900}"/>
          </ac:spMkLst>
        </pc:spChg>
      </pc:sldChg>
      <pc:sldChg chg="modSp mod">
        <pc:chgData name="Kora Mousseaux" userId="b3c099e3-2d10-463d-833e-94fa247259a6" providerId="ADAL" clId="{F677BC05-B4E4-4BDF-9F88-742D963598D0}" dt="2023-05-31T22:07:14.112" v="273" actId="20577"/>
        <pc:sldMkLst>
          <pc:docMk/>
          <pc:sldMk cId="1545716893" sldId="549"/>
        </pc:sldMkLst>
        <pc:spChg chg="mod">
          <ac:chgData name="Kora Mousseaux" userId="b3c099e3-2d10-463d-833e-94fa247259a6" providerId="ADAL" clId="{F677BC05-B4E4-4BDF-9F88-742D963598D0}" dt="2023-05-31T22:07:14.112" v="273" actId="20577"/>
          <ac:spMkLst>
            <pc:docMk/>
            <pc:sldMk cId="1545716893" sldId="549"/>
            <ac:spMk id="3" creationId="{0411F6F8-15D1-D1C8-4F1B-78845F0E1B17}"/>
          </ac:spMkLst>
        </pc:spChg>
      </pc:sldChg>
      <pc:sldChg chg="ord">
        <pc:chgData name="Kora Mousseaux" userId="b3c099e3-2d10-463d-833e-94fa247259a6" providerId="ADAL" clId="{F677BC05-B4E4-4BDF-9F88-742D963598D0}" dt="2023-05-31T21:57:22.628" v="62"/>
        <pc:sldMkLst>
          <pc:docMk/>
          <pc:sldMk cId="1391493726" sldId="553"/>
        </pc:sldMkLst>
      </pc:sldChg>
      <pc:sldChg chg="ord">
        <pc:chgData name="Kora Mousseaux" userId="b3c099e3-2d10-463d-833e-94fa247259a6" providerId="ADAL" clId="{F677BC05-B4E4-4BDF-9F88-742D963598D0}" dt="2023-05-31T21:57:16.352" v="58"/>
        <pc:sldMkLst>
          <pc:docMk/>
          <pc:sldMk cId="2577753014" sldId="555"/>
        </pc:sldMkLst>
      </pc:sldChg>
      <pc:sldChg chg="addSp delSp modSp new mod ord">
        <pc:chgData name="Kora Mousseaux" userId="b3c099e3-2d10-463d-833e-94fa247259a6" providerId="ADAL" clId="{F677BC05-B4E4-4BDF-9F88-742D963598D0}" dt="2023-05-31T21:57:38.242" v="68" actId="14100"/>
        <pc:sldMkLst>
          <pc:docMk/>
          <pc:sldMk cId="2138087562" sldId="556"/>
        </pc:sldMkLst>
        <pc:spChg chg="del mod">
          <ac:chgData name="Kora Mousseaux" userId="b3c099e3-2d10-463d-833e-94fa247259a6" providerId="ADAL" clId="{F677BC05-B4E4-4BDF-9F88-742D963598D0}" dt="2023-05-31T21:57:32.692" v="66" actId="478"/>
          <ac:spMkLst>
            <pc:docMk/>
            <pc:sldMk cId="2138087562" sldId="556"/>
            <ac:spMk id="2" creationId="{FE36044B-EB8C-48D6-8FAD-56C9B3909D6B}"/>
          </ac:spMkLst>
        </pc:spChg>
        <pc:spChg chg="add mod">
          <ac:chgData name="Kora Mousseaux" userId="b3c099e3-2d10-463d-833e-94fa247259a6" providerId="ADAL" clId="{F677BC05-B4E4-4BDF-9F88-742D963598D0}" dt="2023-05-31T21:57:32.692" v="66" actId="478"/>
          <ac:spMkLst>
            <pc:docMk/>
            <pc:sldMk cId="2138087562" sldId="556"/>
            <ac:spMk id="8" creationId="{4A53F06F-D114-205F-6C8A-A9607F3BC3DA}"/>
          </ac:spMkLst>
        </pc:spChg>
        <pc:picChg chg="add mod">
          <ac:chgData name="Kora Mousseaux" userId="b3c099e3-2d10-463d-833e-94fa247259a6" providerId="ADAL" clId="{F677BC05-B4E4-4BDF-9F88-742D963598D0}" dt="2023-05-31T21:57:38.242" v="68" actId="14100"/>
          <ac:picMkLst>
            <pc:docMk/>
            <pc:sldMk cId="2138087562" sldId="556"/>
            <ac:picMk id="6" creationId="{C0CC5C50-E296-13C8-03D7-F3F3FCFC0BDA}"/>
          </ac:picMkLst>
        </pc:picChg>
      </pc:sldChg>
      <pc:sldChg chg="addSp modSp new mod">
        <pc:chgData name="Kora Mousseaux" userId="b3c099e3-2d10-463d-833e-94fa247259a6" providerId="ADAL" clId="{F677BC05-B4E4-4BDF-9F88-742D963598D0}" dt="2023-06-01T17:15:35.407" v="914" actId="13926"/>
        <pc:sldMkLst>
          <pc:docMk/>
          <pc:sldMk cId="2441606938" sldId="557"/>
        </pc:sldMkLst>
        <pc:spChg chg="mod">
          <ac:chgData name="Kora Mousseaux" userId="b3c099e3-2d10-463d-833e-94fa247259a6" providerId="ADAL" clId="{F677BC05-B4E4-4BDF-9F88-742D963598D0}" dt="2023-06-01T17:15:35.407" v="914" actId="13926"/>
          <ac:spMkLst>
            <pc:docMk/>
            <pc:sldMk cId="2441606938" sldId="557"/>
            <ac:spMk id="2" creationId="{DB7001F1-1661-095B-8AF8-8F46618422BC}"/>
          </ac:spMkLst>
        </pc:spChg>
        <pc:spChg chg="mod">
          <ac:chgData name="Kora Mousseaux" userId="b3c099e3-2d10-463d-833e-94fa247259a6" providerId="ADAL" clId="{F677BC05-B4E4-4BDF-9F88-742D963598D0}" dt="2023-06-01T17:15:32.631" v="913" actId="13926"/>
          <ac:spMkLst>
            <pc:docMk/>
            <pc:sldMk cId="2441606938" sldId="557"/>
            <ac:spMk id="3" creationId="{9D74D45B-ED49-EB67-050E-D8938D88DCE0}"/>
          </ac:spMkLst>
        </pc:spChg>
        <pc:picChg chg="add mod">
          <ac:chgData name="Kora Mousseaux" userId="b3c099e3-2d10-463d-833e-94fa247259a6" providerId="ADAL" clId="{F677BC05-B4E4-4BDF-9F88-742D963598D0}" dt="2023-06-01T17:15:22.607" v="908" actId="14100"/>
          <ac:picMkLst>
            <pc:docMk/>
            <pc:sldMk cId="2441606938" sldId="557"/>
            <ac:picMk id="6" creationId="{4D9ED158-7A86-E2A4-0DBE-8C515F65872D}"/>
          </ac:picMkLst>
        </pc:picChg>
        <pc:picChg chg="add mod">
          <ac:chgData name="Kora Mousseaux" userId="b3c099e3-2d10-463d-833e-94fa247259a6" providerId="ADAL" clId="{F677BC05-B4E4-4BDF-9F88-742D963598D0}" dt="2023-06-01T17:15:28.947" v="912" actId="1076"/>
          <ac:picMkLst>
            <pc:docMk/>
            <pc:sldMk cId="2441606938" sldId="557"/>
            <ac:picMk id="7" creationId="{2F5787A1-4EBB-F82B-6DA6-14CEBE8034CC}"/>
          </ac:picMkLst>
        </pc:picChg>
      </pc:sldChg>
      <pc:sldChg chg="modSp new del mod">
        <pc:chgData name="Kora Mousseaux" userId="b3c099e3-2d10-463d-833e-94fa247259a6" providerId="ADAL" clId="{F677BC05-B4E4-4BDF-9F88-742D963598D0}" dt="2023-06-01T17:16:18.801" v="915" actId="47"/>
        <pc:sldMkLst>
          <pc:docMk/>
          <pc:sldMk cId="644566146" sldId="558"/>
        </pc:sldMkLst>
        <pc:spChg chg="mod">
          <ac:chgData name="Kora Mousseaux" userId="b3c099e3-2d10-463d-833e-94fa247259a6" providerId="ADAL" clId="{F677BC05-B4E4-4BDF-9F88-742D963598D0}" dt="2023-05-31T22:13:34.988" v="410" actId="2711"/>
          <ac:spMkLst>
            <pc:docMk/>
            <pc:sldMk cId="644566146" sldId="558"/>
            <ac:spMk id="2" creationId="{78DFE745-B29D-BD82-36C2-3CF75026E6C4}"/>
          </ac:spMkLst>
        </pc:spChg>
        <pc:spChg chg="mod">
          <ac:chgData name="Kora Mousseaux" userId="b3c099e3-2d10-463d-833e-94fa247259a6" providerId="ADAL" clId="{F677BC05-B4E4-4BDF-9F88-742D963598D0}" dt="2023-05-31T22:13:56.825" v="483" actId="20577"/>
          <ac:spMkLst>
            <pc:docMk/>
            <pc:sldMk cId="644566146" sldId="558"/>
            <ac:spMk id="3" creationId="{E2C59AFE-21A6-7CF0-EC77-34E2113732B5}"/>
          </ac:spMkLst>
        </pc:spChg>
      </pc:sldChg>
      <pc:sldChg chg="addSp modSp new mod ord modNotesTx">
        <pc:chgData name="Kora Mousseaux" userId="b3c099e3-2d10-463d-833e-94fa247259a6" providerId="ADAL" clId="{F677BC05-B4E4-4BDF-9F88-742D963598D0}" dt="2023-06-01T17:12:28.636" v="856" actId="20577"/>
        <pc:sldMkLst>
          <pc:docMk/>
          <pc:sldMk cId="3885037688" sldId="559"/>
        </pc:sldMkLst>
        <pc:spChg chg="mod">
          <ac:chgData name="Kora Mousseaux" userId="b3c099e3-2d10-463d-833e-94fa247259a6" providerId="ADAL" clId="{F677BC05-B4E4-4BDF-9F88-742D963598D0}" dt="2023-06-01T17:11:32.961" v="853" actId="404"/>
          <ac:spMkLst>
            <pc:docMk/>
            <pc:sldMk cId="3885037688" sldId="559"/>
            <ac:spMk id="2" creationId="{AE9F9ABC-C3AD-971C-7626-ECF4CB97ECF6}"/>
          </ac:spMkLst>
        </pc:spChg>
        <pc:spChg chg="mod">
          <ac:chgData name="Kora Mousseaux" userId="b3c099e3-2d10-463d-833e-94fa247259a6" providerId="ADAL" clId="{F677BC05-B4E4-4BDF-9F88-742D963598D0}" dt="2023-06-01T17:11:20.350" v="851" actId="13926"/>
          <ac:spMkLst>
            <pc:docMk/>
            <pc:sldMk cId="3885037688" sldId="559"/>
            <ac:spMk id="3" creationId="{700850E2-ADD2-6CAD-A3B0-338B6233828E}"/>
          </ac:spMkLst>
        </pc:spChg>
        <pc:picChg chg="add mod">
          <ac:chgData name="Kora Mousseaux" userId="b3c099e3-2d10-463d-833e-94fa247259a6" providerId="ADAL" clId="{F677BC05-B4E4-4BDF-9F88-742D963598D0}" dt="2023-06-01T17:11:50.034" v="854" actId="1076"/>
          <ac:picMkLst>
            <pc:docMk/>
            <pc:sldMk cId="3885037688" sldId="559"/>
            <ac:picMk id="6" creationId="{D178D13F-D6BB-2BEA-15DA-81AF67DC0E08}"/>
          </ac:picMkLst>
        </pc:picChg>
      </pc:sldChg>
    </pc:docChg>
  </pc:docChgLst>
  <pc:docChgLst>
    <pc:chgData name="Kora Mousseaux" userId="b3c099e3-2d10-463d-833e-94fa247259a6" providerId="ADAL" clId="{9AFED1AE-28A4-467F-8B07-B9E941566E8E}"/>
    <pc:docChg chg="undo redo custSel addSld delSld modSld sldOrd">
      <pc:chgData name="Kora Mousseaux" userId="b3c099e3-2d10-463d-833e-94fa247259a6" providerId="ADAL" clId="{9AFED1AE-28A4-467F-8B07-B9E941566E8E}" dt="2022-11-08T21:37:48.056" v="1744" actId="1076"/>
      <pc:docMkLst>
        <pc:docMk/>
      </pc:docMkLst>
      <pc:sldChg chg="addSp delSp modSp mod">
        <pc:chgData name="Kora Mousseaux" userId="b3c099e3-2d10-463d-833e-94fa247259a6" providerId="ADAL" clId="{9AFED1AE-28A4-467F-8B07-B9E941566E8E}" dt="2022-10-07T19:44:43.193" v="711" actId="1076"/>
        <pc:sldMkLst>
          <pc:docMk/>
          <pc:sldMk cId="1194488822" sldId="256"/>
        </pc:sldMkLst>
        <pc:spChg chg="add del mod">
          <ac:chgData name="Kora Mousseaux" userId="b3c099e3-2d10-463d-833e-94fa247259a6" providerId="ADAL" clId="{9AFED1AE-28A4-467F-8B07-B9E941566E8E}" dt="2022-10-07T18:53:49.750" v="119" actId="478"/>
          <ac:spMkLst>
            <pc:docMk/>
            <pc:sldMk cId="1194488822" sldId="256"/>
            <ac:spMk id="2" creationId="{00000000-0000-0000-0000-000000000000}"/>
          </ac:spMkLst>
        </pc:spChg>
        <pc:spChg chg="mod">
          <ac:chgData name="Kora Mousseaux" userId="b3c099e3-2d10-463d-833e-94fa247259a6" providerId="ADAL" clId="{9AFED1AE-28A4-467F-8B07-B9E941566E8E}" dt="2022-10-07T18:42:14.203" v="32"/>
          <ac:spMkLst>
            <pc:docMk/>
            <pc:sldMk cId="1194488822" sldId="256"/>
            <ac:spMk id="3" creationId="{00000000-0000-0000-0000-000000000000}"/>
          </ac:spMkLst>
        </pc:spChg>
        <pc:spChg chg="del mod">
          <ac:chgData name="Kora Mousseaux" userId="b3c099e3-2d10-463d-833e-94fa247259a6" providerId="ADAL" clId="{9AFED1AE-28A4-467F-8B07-B9E941566E8E}" dt="2022-10-07T19:10:26.293" v="245" actId="478"/>
          <ac:spMkLst>
            <pc:docMk/>
            <pc:sldMk cId="1194488822" sldId="256"/>
            <ac:spMk id="5" creationId="{00000000-0000-0000-0000-000000000000}"/>
          </ac:spMkLst>
        </pc:spChg>
        <pc:spChg chg="add del mod">
          <ac:chgData name="Kora Mousseaux" userId="b3c099e3-2d10-463d-833e-94fa247259a6" providerId="ADAL" clId="{9AFED1AE-28A4-467F-8B07-B9E941566E8E}" dt="2022-10-07T19:09:37.772" v="230" actId="478"/>
          <ac:spMkLst>
            <pc:docMk/>
            <pc:sldMk cId="1194488822" sldId="256"/>
            <ac:spMk id="6" creationId="{C22AA8B7-2834-123F-AE88-ADBD91D2E6EE}"/>
          </ac:spMkLst>
        </pc:spChg>
        <pc:spChg chg="add del mod">
          <ac:chgData name="Kora Mousseaux" userId="b3c099e3-2d10-463d-833e-94fa247259a6" providerId="ADAL" clId="{9AFED1AE-28A4-467F-8B07-B9E941566E8E}" dt="2022-10-07T18:53:40.405" v="115" actId="478"/>
          <ac:spMkLst>
            <pc:docMk/>
            <pc:sldMk cId="1194488822" sldId="256"/>
            <ac:spMk id="8" creationId="{8C1DE107-E74D-5A93-72A1-201E045DC77C}"/>
          </ac:spMkLst>
        </pc:spChg>
        <pc:spChg chg="add del mod">
          <ac:chgData name="Kora Mousseaux" userId="b3c099e3-2d10-463d-833e-94fa247259a6" providerId="ADAL" clId="{9AFED1AE-28A4-467F-8B07-B9E941566E8E}" dt="2022-10-07T19:08:47.549" v="226" actId="478"/>
          <ac:spMkLst>
            <pc:docMk/>
            <pc:sldMk cId="1194488822" sldId="256"/>
            <ac:spMk id="10" creationId="{7970C67F-ADC7-3DEC-2174-F81DF2B01120}"/>
          </ac:spMkLst>
        </pc:spChg>
        <pc:spChg chg="add mod">
          <ac:chgData name="Kora Mousseaux" userId="b3c099e3-2d10-463d-833e-94fa247259a6" providerId="ADAL" clId="{9AFED1AE-28A4-467F-8B07-B9E941566E8E}" dt="2022-10-07T19:15:43.681" v="303" actId="27636"/>
          <ac:spMkLst>
            <pc:docMk/>
            <pc:sldMk cId="1194488822" sldId="256"/>
            <ac:spMk id="11" creationId="{D6D4AEFE-BA89-3CF6-C153-8403EF73ED3B}"/>
          </ac:spMkLst>
        </pc:spChg>
        <pc:picChg chg="del">
          <ac:chgData name="Kora Mousseaux" userId="b3c099e3-2d10-463d-833e-94fa247259a6" providerId="ADAL" clId="{9AFED1AE-28A4-467F-8B07-B9E941566E8E}" dt="2022-10-07T19:44:32.425" v="708" actId="478"/>
          <ac:picMkLst>
            <pc:docMk/>
            <pc:sldMk cId="1194488822" sldId="256"/>
            <ac:picMk id="4" creationId="{00000000-0000-0000-0000-000000000000}"/>
          </ac:picMkLst>
        </pc:picChg>
        <pc:picChg chg="add mod">
          <ac:chgData name="Kora Mousseaux" userId="b3c099e3-2d10-463d-833e-94fa247259a6" providerId="ADAL" clId="{9AFED1AE-28A4-467F-8B07-B9E941566E8E}" dt="2022-10-07T19:44:43.193" v="711" actId="1076"/>
          <ac:picMkLst>
            <pc:docMk/>
            <pc:sldMk cId="1194488822" sldId="256"/>
            <ac:picMk id="12" creationId="{15AEB359-5CB4-4D00-7263-A0A0ED9EA5AB}"/>
          </ac:picMkLst>
        </pc:picChg>
        <pc:picChg chg="mod">
          <ac:chgData name="Kora Mousseaux" userId="b3c099e3-2d10-463d-833e-94fa247259a6" providerId="ADAL" clId="{9AFED1AE-28A4-467F-8B07-B9E941566E8E}" dt="2022-10-07T19:15:05.878" v="280" actId="14100"/>
          <ac:picMkLst>
            <pc:docMk/>
            <pc:sldMk cId="1194488822" sldId="256"/>
            <ac:picMk id="1026" creationId="{00000000-0000-0000-0000-000000000000}"/>
          </ac:picMkLst>
        </pc:picChg>
      </pc:sldChg>
      <pc:sldChg chg="add del ord">
        <pc:chgData name="Kora Mousseaux" userId="b3c099e3-2d10-463d-833e-94fa247259a6" providerId="ADAL" clId="{9AFED1AE-28A4-467F-8B07-B9E941566E8E}" dt="2022-10-07T19:28:28.510" v="344" actId="47"/>
        <pc:sldMkLst>
          <pc:docMk/>
          <pc:sldMk cId="135061530" sldId="257"/>
        </pc:sldMkLst>
      </pc:sldChg>
      <pc:sldChg chg="modSp del setBg">
        <pc:chgData name="Kora Mousseaux" userId="b3c099e3-2d10-463d-833e-94fa247259a6" providerId="ADAL" clId="{9AFED1AE-28A4-467F-8B07-B9E941566E8E}" dt="2022-10-07T19:27:19.443" v="325" actId="2696"/>
        <pc:sldMkLst>
          <pc:docMk/>
          <pc:sldMk cId="2408193594" sldId="257"/>
        </pc:sldMkLst>
        <pc:spChg chg="mod">
          <ac:chgData name="Kora Mousseaux" userId="b3c099e3-2d10-463d-833e-94fa247259a6" providerId="ADAL" clId="{9AFED1AE-28A4-467F-8B07-B9E941566E8E}" dt="2022-10-07T18:42:14.203" v="32"/>
          <ac:spMkLst>
            <pc:docMk/>
            <pc:sldMk cId="2408193594" sldId="257"/>
            <ac:spMk id="2" creationId="{00000000-0000-0000-0000-000000000000}"/>
          </ac:spMkLst>
        </pc:spChg>
        <pc:spChg chg="mod">
          <ac:chgData name="Kora Mousseaux" userId="b3c099e3-2d10-463d-833e-94fa247259a6" providerId="ADAL" clId="{9AFED1AE-28A4-467F-8B07-B9E941566E8E}" dt="2022-10-07T18:42:14.203" v="32"/>
          <ac:spMkLst>
            <pc:docMk/>
            <pc:sldMk cId="2408193594" sldId="257"/>
            <ac:spMk id="3" creationId="{00000000-0000-0000-0000-000000000000}"/>
          </ac:spMkLst>
        </pc:spChg>
      </pc:sldChg>
      <pc:sldChg chg="modSp del">
        <pc:chgData name="Kora Mousseaux" userId="b3c099e3-2d10-463d-833e-94fa247259a6" providerId="ADAL" clId="{9AFED1AE-28A4-467F-8B07-B9E941566E8E}" dt="2022-10-07T19:24:44.613" v="318" actId="2696"/>
        <pc:sldMkLst>
          <pc:docMk/>
          <pc:sldMk cId="970653676" sldId="258"/>
        </pc:sldMkLst>
        <pc:spChg chg="mod">
          <ac:chgData name="Kora Mousseaux" userId="b3c099e3-2d10-463d-833e-94fa247259a6" providerId="ADAL" clId="{9AFED1AE-28A4-467F-8B07-B9E941566E8E}" dt="2022-10-07T18:42:14.203" v="32"/>
          <ac:spMkLst>
            <pc:docMk/>
            <pc:sldMk cId="970653676" sldId="258"/>
            <ac:spMk id="4" creationId="{00000000-0000-0000-0000-000000000000}"/>
          </ac:spMkLst>
        </pc:spChg>
      </pc:sldChg>
      <pc:sldChg chg="modSp add mod">
        <pc:chgData name="Kora Mousseaux" userId="b3c099e3-2d10-463d-833e-94fa247259a6" providerId="ADAL" clId="{9AFED1AE-28A4-467F-8B07-B9E941566E8E}" dt="2022-10-07T19:30:51.737" v="377" actId="2711"/>
        <pc:sldMkLst>
          <pc:docMk/>
          <pc:sldMk cId="3223044392" sldId="258"/>
        </pc:sldMkLst>
        <pc:spChg chg="mod">
          <ac:chgData name="Kora Mousseaux" userId="b3c099e3-2d10-463d-833e-94fa247259a6" providerId="ADAL" clId="{9AFED1AE-28A4-467F-8B07-B9E941566E8E}" dt="2022-10-07T19:26:44.626" v="323" actId="2711"/>
          <ac:spMkLst>
            <pc:docMk/>
            <pc:sldMk cId="3223044392" sldId="258"/>
            <ac:spMk id="2" creationId="{00000000-0000-0000-0000-000000000000}"/>
          </ac:spMkLst>
        </pc:spChg>
        <pc:spChg chg="mod">
          <ac:chgData name="Kora Mousseaux" userId="b3c099e3-2d10-463d-833e-94fa247259a6" providerId="ADAL" clId="{9AFED1AE-28A4-467F-8B07-B9E941566E8E}" dt="2022-10-07T19:30:51.737" v="377" actId="2711"/>
          <ac:spMkLst>
            <pc:docMk/>
            <pc:sldMk cId="3223044392" sldId="258"/>
            <ac:spMk id="3" creationId="{00000000-0000-0000-0000-000000000000}"/>
          </ac:spMkLst>
        </pc:spChg>
        <pc:picChg chg="mod">
          <ac:chgData name="Kora Mousseaux" userId="b3c099e3-2d10-463d-833e-94fa247259a6" providerId="ADAL" clId="{9AFED1AE-28A4-467F-8B07-B9E941566E8E}" dt="2022-10-07T19:30:46.131" v="376" actId="1076"/>
          <ac:picMkLst>
            <pc:docMk/>
            <pc:sldMk cId="3223044392" sldId="258"/>
            <ac:picMk id="13314" creationId="{00000000-0000-0000-0000-000000000000}"/>
          </ac:picMkLst>
        </pc:picChg>
      </pc:sldChg>
      <pc:sldChg chg="modSp mod ord modShow">
        <pc:chgData name="Kora Mousseaux" userId="b3c099e3-2d10-463d-833e-94fa247259a6" providerId="ADAL" clId="{9AFED1AE-28A4-467F-8B07-B9E941566E8E}" dt="2022-11-08T20:39:04.608" v="1383" actId="20577"/>
        <pc:sldMkLst>
          <pc:docMk/>
          <pc:sldMk cId="4250697847" sldId="259"/>
        </pc:sldMkLst>
        <pc:spChg chg="mod">
          <ac:chgData name="Kora Mousseaux" userId="b3c099e3-2d10-463d-833e-94fa247259a6" providerId="ADAL" clId="{9AFED1AE-28A4-467F-8B07-B9E941566E8E}" dt="2022-11-08T20:38:33.712" v="1373" actId="2711"/>
          <ac:spMkLst>
            <pc:docMk/>
            <pc:sldMk cId="4250697847" sldId="259"/>
            <ac:spMk id="2" creationId="{00000000-0000-0000-0000-000000000000}"/>
          </ac:spMkLst>
        </pc:spChg>
        <pc:spChg chg="mod">
          <ac:chgData name="Kora Mousseaux" userId="b3c099e3-2d10-463d-833e-94fa247259a6" providerId="ADAL" clId="{9AFED1AE-28A4-467F-8B07-B9E941566E8E}" dt="2022-11-08T20:39:04.608" v="1383" actId="20577"/>
          <ac:spMkLst>
            <pc:docMk/>
            <pc:sldMk cId="4250697847" sldId="259"/>
            <ac:spMk id="3" creationId="{00000000-0000-0000-0000-000000000000}"/>
          </ac:spMkLst>
        </pc:spChg>
        <pc:spChg chg="mod">
          <ac:chgData name="Kora Mousseaux" userId="b3c099e3-2d10-463d-833e-94fa247259a6" providerId="ADAL" clId="{9AFED1AE-28A4-467F-8B07-B9E941566E8E}" dt="2022-10-07T18:42:14.203" v="32"/>
          <ac:spMkLst>
            <pc:docMk/>
            <pc:sldMk cId="4250697847" sldId="259"/>
            <ac:spMk id="4" creationId="{00000000-0000-0000-0000-000000000000}"/>
          </ac:spMkLst>
        </pc:spChg>
      </pc:sldChg>
      <pc:sldChg chg="delSp modSp add mod">
        <pc:chgData name="Kora Mousseaux" userId="b3c099e3-2d10-463d-833e-94fa247259a6" providerId="ADAL" clId="{9AFED1AE-28A4-467F-8B07-B9E941566E8E}" dt="2022-11-08T21:28:20.365" v="1593" actId="1076"/>
        <pc:sldMkLst>
          <pc:docMk/>
          <pc:sldMk cId="2656975347" sldId="260"/>
        </pc:sldMkLst>
        <pc:spChg chg="mod">
          <ac:chgData name="Kora Mousseaux" userId="b3c099e3-2d10-463d-833e-94fa247259a6" providerId="ADAL" clId="{9AFED1AE-28A4-467F-8B07-B9E941566E8E}" dt="2022-10-07T19:52:52.606" v="812" actId="14100"/>
          <ac:spMkLst>
            <pc:docMk/>
            <pc:sldMk cId="2656975347" sldId="260"/>
            <ac:spMk id="2" creationId="{00000000-0000-0000-0000-000000000000}"/>
          </ac:spMkLst>
        </pc:spChg>
        <pc:spChg chg="del mod">
          <ac:chgData name="Kora Mousseaux" userId="b3c099e3-2d10-463d-833e-94fa247259a6" providerId="ADAL" clId="{9AFED1AE-28A4-467F-8B07-B9E941566E8E}" dt="2022-11-08T21:28:13.222" v="1588" actId="478"/>
          <ac:spMkLst>
            <pc:docMk/>
            <pc:sldMk cId="2656975347" sldId="260"/>
            <ac:spMk id="3" creationId="{00000000-0000-0000-0000-000000000000}"/>
          </ac:spMkLst>
        </pc:spChg>
        <pc:spChg chg="del mod">
          <ac:chgData name="Kora Mousseaux" userId="b3c099e3-2d10-463d-833e-94fa247259a6" providerId="ADAL" clId="{9AFED1AE-28A4-467F-8B07-B9E941566E8E}" dt="2022-11-08T21:28:18.999" v="1592" actId="478"/>
          <ac:spMkLst>
            <pc:docMk/>
            <pc:sldMk cId="2656975347" sldId="260"/>
            <ac:spMk id="4" creationId="{00000000-0000-0000-0000-000000000000}"/>
          </ac:spMkLst>
        </pc:spChg>
        <pc:picChg chg="mod">
          <ac:chgData name="Kora Mousseaux" userId="b3c099e3-2d10-463d-833e-94fa247259a6" providerId="ADAL" clId="{9AFED1AE-28A4-467F-8B07-B9E941566E8E}" dt="2022-11-08T21:28:20.365" v="1593" actId="1076"/>
          <ac:picMkLst>
            <pc:docMk/>
            <pc:sldMk cId="2656975347" sldId="260"/>
            <ac:picMk id="2050" creationId="{00000000-0000-0000-0000-000000000000}"/>
          </ac:picMkLst>
        </pc:picChg>
      </pc:sldChg>
      <pc:sldChg chg="modSp del">
        <pc:chgData name="Kora Mousseaux" userId="b3c099e3-2d10-463d-833e-94fa247259a6" providerId="ADAL" clId="{9AFED1AE-28A4-467F-8B07-B9E941566E8E}" dt="2022-10-07T19:36:19.238" v="545" actId="2696"/>
        <pc:sldMkLst>
          <pc:docMk/>
          <pc:sldMk cId="2766674179" sldId="260"/>
        </pc:sldMkLst>
        <pc:spChg chg="mod">
          <ac:chgData name="Kora Mousseaux" userId="b3c099e3-2d10-463d-833e-94fa247259a6" providerId="ADAL" clId="{9AFED1AE-28A4-467F-8B07-B9E941566E8E}" dt="2022-10-07T18:42:14.203" v="32"/>
          <ac:spMkLst>
            <pc:docMk/>
            <pc:sldMk cId="2766674179" sldId="260"/>
            <ac:spMk id="5" creationId="{00000000-0000-0000-0000-000000000000}"/>
          </ac:spMkLst>
        </pc:spChg>
      </pc:sldChg>
      <pc:sldChg chg="modSp del">
        <pc:chgData name="Kora Mousseaux" userId="b3c099e3-2d10-463d-833e-94fa247259a6" providerId="ADAL" clId="{9AFED1AE-28A4-467F-8B07-B9E941566E8E}" dt="2022-10-07T19:37:30.633" v="558" actId="2696"/>
        <pc:sldMkLst>
          <pc:docMk/>
          <pc:sldMk cId="182612144" sldId="261"/>
        </pc:sldMkLst>
        <pc:spChg chg="mod">
          <ac:chgData name="Kora Mousseaux" userId="b3c099e3-2d10-463d-833e-94fa247259a6" providerId="ADAL" clId="{9AFED1AE-28A4-467F-8B07-B9E941566E8E}" dt="2022-10-07T18:42:14.203" v="32"/>
          <ac:spMkLst>
            <pc:docMk/>
            <pc:sldMk cId="182612144" sldId="261"/>
            <ac:spMk id="2" creationId="{00000000-0000-0000-0000-000000000000}"/>
          </ac:spMkLst>
        </pc:spChg>
        <pc:spChg chg="mod">
          <ac:chgData name="Kora Mousseaux" userId="b3c099e3-2d10-463d-833e-94fa247259a6" providerId="ADAL" clId="{9AFED1AE-28A4-467F-8B07-B9E941566E8E}" dt="2022-10-07T18:42:14.203" v="32"/>
          <ac:spMkLst>
            <pc:docMk/>
            <pc:sldMk cId="182612144" sldId="261"/>
            <ac:spMk id="4" creationId="{00000000-0000-0000-0000-000000000000}"/>
          </ac:spMkLst>
        </pc:spChg>
      </pc:sldChg>
      <pc:sldChg chg="modSp add mod">
        <pc:chgData name="Kora Mousseaux" userId="b3c099e3-2d10-463d-833e-94fa247259a6" providerId="ADAL" clId="{9AFED1AE-28A4-467F-8B07-B9E941566E8E}" dt="2022-10-07T20:03:11.937" v="933" actId="2711"/>
        <pc:sldMkLst>
          <pc:docMk/>
          <pc:sldMk cId="1102308692" sldId="261"/>
        </pc:sldMkLst>
        <pc:spChg chg="mod">
          <ac:chgData name="Kora Mousseaux" userId="b3c099e3-2d10-463d-833e-94fa247259a6" providerId="ADAL" clId="{9AFED1AE-28A4-467F-8B07-B9E941566E8E}" dt="2022-10-07T20:03:11.937" v="933" actId="2711"/>
          <ac:spMkLst>
            <pc:docMk/>
            <pc:sldMk cId="1102308692" sldId="261"/>
            <ac:spMk id="2" creationId="{00000000-0000-0000-0000-000000000000}"/>
          </ac:spMkLst>
        </pc:spChg>
      </pc:sldChg>
      <pc:sldChg chg="modSp add mod">
        <pc:chgData name="Kora Mousseaux" userId="b3c099e3-2d10-463d-833e-94fa247259a6" providerId="ADAL" clId="{9AFED1AE-28A4-467F-8B07-B9E941566E8E}" dt="2022-10-07T20:05:12.942" v="957" actId="2085"/>
        <pc:sldMkLst>
          <pc:docMk/>
          <pc:sldMk cId="3673574959" sldId="262"/>
        </pc:sldMkLst>
        <pc:spChg chg="mod">
          <ac:chgData name="Kora Mousseaux" userId="b3c099e3-2d10-463d-833e-94fa247259a6" providerId="ADAL" clId="{9AFED1AE-28A4-467F-8B07-B9E941566E8E}" dt="2022-10-07T20:04:57.724" v="953" actId="2711"/>
          <ac:spMkLst>
            <pc:docMk/>
            <pc:sldMk cId="3673574959" sldId="262"/>
            <ac:spMk id="2" creationId="{00000000-0000-0000-0000-000000000000}"/>
          </ac:spMkLst>
        </pc:spChg>
        <pc:picChg chg="mod">
          <ac:chgData name="Kora Mousseaux" userId="b3c099e3-2d10-463d-833e-94fa247259a6" providerId="ADAL" clId="{9AFED1AE-28A4-467F-8B07-B9E941566E8E}" dt="2022-10-07T20:05:11.251" v="956" actId="2085"/>
          <ac:picMkLst>
            <pc:docMk/>
            <pc:sldMk cId="3673574959" sldId="262"/>
            <ac:picMk id="2052" creationId="{00000000-0000-0000-0000-000000000000}"/>
          </ac:picMkLst>
        </pc:picChg>
        <pc:picChg chg="mod">
          <ac:chgData name="Kora Mousseaux" userId="b3c099e3-2d10-463d-833e-94fa247259a6" providerId="ADAL" clId="{9AFED1AE-28A4-467F-8B07-B9E941566E8E}" dt="2022-10-07T20:05:12.942" v="957" actId="2085"/>
          <ac:picMkLst>
            <pc:docMk/>
            <pc:sldMk cId="3673574959" sldId="262"/>
            <ac:picMk id="3074" creationId="{00000000-0000-0000-0000-000000000000}"/>
          </ac:picMkLst>
        </pc:picChg>
        <pc:picChg chg="mod">
          <ac:chgData name="Kora Mousseaux" userId="b3c099e3-2d10-463d-833e-94fa247259a6" providerId="ADAL" clId="{9AFED1AE-28A4-467F-8B07-B9E941566E8E}" dt="2022-10-07T20:05:07.960" v="954" actId="2085"/>
          <ac:picMkLst>
            <pc:docMk/>
            <pc:sldMk cId="3673574959" sldId="262"/>
            <ac:picMk id="3076" creationId="{00000000-0000-0000-0000-000000000000}"/>
          </ac:picMkLst>
        </pc:picChg>
        <pc:picChg chg="mod">
          <ac:chgData name="Kora Mousseaux" userId="b3c099e3-2d10-463d-833e-94fa247259a6" providerId="ADAL" clId="{9AFED1AE-28A4-467F-8B07-B9E941566E8E}" dt="2022-10-07T20:05:09.349" v="955" actId="2085"/>
          <ac:picMkLst>
            <pc:docMk/>
            <pc:sldMk cId="3673574959" sldId="262"/>
            <ac:picMk id="7170" creationId="{00000000-0000-0000-0000-000000000000}"/>
          </ac:picMkLst>
        </pc:picChg>
      </pc:sldChg>
      <pc:sldChg chg="modSp del">
        <pc:chgData name="Kora Mousseaux" userId="b3c099e3-2d10-463d-833e-94fa247259a6" providerId="ADAL" clId="{9AFED1AE-28A4-467F-8B07-B9E941566E8E}" dt="2022-10-07T19:37:30.633" v="558" actId="2696"/>
        <pc:sldMkLst>
          <pc:docMk/>
          <pc:sldMk cId="3675698240" sldId="262"/>
        </pc:sldMkLst>
        <pc:spChg chg="mod">
          <ac:chgData name="Kora Mousseaux" userId="b3c099e3-2d10-463d-833e-94fa247259a6" providerId="ADAL" clId="{9AFED1AE-28A4-467F-8B07-B9E941566E8E}" dt="2022-10-07T18:42:14.203" v="32"/>
          <ac:spMkLst>
            <pc:docMk/>
            <pc:sldMk cId="3675698240" sldId="262"/>
            <ac:spMk id="2" creationId="{00000000-0000-0000-0000-000000000000}"/>
          </ac:spMkLst>
        </pc:spChg>
        <pc:spChg chg="mod">
          <ac:chgData name="Kora Mousseaux" userId="b3c099e3-2d10-463d-833e-94fa247259a6" providerId="ADAL" clId="{9AFED1AE-28A4-467F-8B07-B9E941566E8E}" dt="2022-10-07T18:42:14.203" v="32"/>
          <ac:spMkLst>
            <pc:docMk/>
            <pc:sldMk cId="3675698240" sldId="262"/>
            <ac:spMk id="3" creationId="{00000000-0000-0000-0000-000000000000}"/>
          </ac:spMkLst>
        </pc:spChg>
        <pc:spChg chg="mod">
          <ac:chgData name="Kora Mousseaux" userId="b3c099e3-2d10-463d-833e-94fa247259a6" providerId="ADAL" clId="{9AFED1AE-28A4-467F-8B07-B9E941566E8E}" dt="2022-10-07T18:42:14.203" v="32"/>
          <ac:spMkLst>
            <pc:docMk/>
            <pc:sldMk cId="3675698240" sldId="262"/>
            <ac:spMk id="4" creationId="{00000000-0000-0000-0000-000000000000}"/>
          </ac:spMkLst>
        </pc:spChg>
      </pc:sldChg>
      <pc:sldChg chg="modSp add mod">
        <pc:chgData name="Kora Mousseaux" userId="b3c099e3-2d10-463d-833e-94fa247259a6" providerId="ADAL" clId="{9AFED1AE-28A4-467F-8B07-B9E941566E8E}" dt="2022-10-07T21:10:07.064" v="959" actId="2711"/>
        <pc:sldMkLst>
          <pc:docMk/>
          <pc:sldMk cId="312271978" sldId="263"/>
        </pc:sldMkLst>
        <pc:spChg chg="mod">
          <ac:chgData name="Kora Mousseaux" userId="b3c099e3-2d10-463d-833e-94fa247259a6" providerId="ADAL" clId="{9AFED1AE-28A4-467F-8B07-B9E941566E8E}" dt="2022-10-07T21:10:07.064" v="959" actId="2711"/>
          <ac:spMkLst>
            <pc:docMk/>
            <pc:sldMk cId="312271978" sldId="263"/>
            <ac:spMk id="2" creationId="{00000000-0000-0000-0000-000000000000}"/>
          </ac:spMkLst>
        </pc:spChg>
      </pc:sldChg>
      <pc:sldChg chg="modSp del">
        <pc:chgData name="Kora Mousseaux" userId="b3c099e3-2d10-463d-833e-94fa247259a6" providerId="ADAL" clId="{9AFED1AE-28A4-467F-8B07-B9E941566E8E}" dt="2022-10-07T19:38:11.952" v="563" actId="2696"/>
        <pc:sldMkLst>
          <pc:docMk/>
          <pc:sldMk cId="3426606554" sldId="263"/>
        </pc:sldMkLst>
        <pc:spChg chg="mod">
          <ac:chgData name="Kora Mousseaux" userId="b3c099e3-2d10-463d-833e-94fa247259a6" providerId="ADAL" clId="{9AFED1AE-28A4-467F-8B07-B9E941566E8E}" dt="2022-10-07T18:42:14.203" v="32"/>
          <ac:spMkLst>
            <pc:docMk/>
            <pc:sldMk cId="3426606554" sldId="263"/>
            <ac:spMk id="2" creationId="{00000000-0000-0000-0000-000000000000}"/>
          </ac:spMkLst>
        </pc:spChg>
        <pc:spChg chg="mod">
          <ac:chgData name="Kora Mousseaux" userId="b3c099e3-2d10-463d-833e-94fa247259a6" providerId="ADAL" clId="{9AFED1AE-28A4-467F-8B07-B9E941566E8E}" dt="2022-10-07T18:42:14.203" v="32"/>
          <ac:spMkLst>
            <pc:docMk/>
            <pc:sldMk cId="3426606554" sldId="263"/>
            <ac:spMk id="3" creationId="{00000000-0000-0000-0000-000000000000}"/>
          </ac:spMkLst>
        </pc:spChg>
        <pc:spChg chg="mod">
          <ac:chgData name="Kora Mousseaux" userId="b3c099e3-2d10-463d-833e-94fa247259a6" providerId="ADAL" clId="{9AFED1AE-28A4-467F-8B07-B9E941566E8E}" dt="2022-10-07T18:42:14.203" v="32"/>
          <ac:spMkLst>
            <pc:docMk/>
            <pc:sldMk cId="3426606554" sldId="263"/>
            <ac:spMk id="5" creationId="{00000000-0000-0000-0000-000000000000}"/>
          </ac:spMkLst>
        </pc:spChg>
      </pc:sldChg>
      <pc:sldChg chg="modSp del">
        <pc:chgData name="Kora Mousseaux" userId="b3c099e3-2d10-463d-833e-94fa247259a6" providerId="ADAL" clId="{9AFED1AE-28A4-467F-8B07-B9E941566E8E}" dt="2022-10-07T19:35:43.596" v="540" actId="2696"/>
        <pc:sldMkLst>
          <pc:docMk/>
          <pc:sldMk cId="386812541" sldId="264"/>
        </pc:sldMkLst>
        <pc:spChg chg="mod">
          <ac:chgData name="Kora Mousseaux" userId="b3c099e3-2d10-463d-833e-94fa247259a6" providerId="ADAL" clId="{9AFED1AE-28A4-467F-8B07-B9E941566E8E}" dt="2022-10-07T18:42:14.203" v="32"/>
          <ac:spMkLst>
            <pc:docMk/>
            <pc:sldMk cId="386812541" sldId="264"/>
            <ac:spMk id="2" creationId="{00000000-0000-0000-0000-000000000000}"/>
          </ac:spMkLst>
        </pc:spChg>
        <pc:spChg chg="mod">
          <ac:chgData name="Kora Mousseaux" userId="b3c099e3-2d10-463d-833e-94fa247259a6" providerId="ADAL" clId="{9AFED1AE-28A4-467F-8B07-B9E941566E8E}" dt="2022-10-07T18:42:14.203" v="32"/>
          <ac:spMkLst>
            <pc:docMk/>
            <pc:sldMk cId="386812541" sldId="264"/>
            <ac:spMk id="4" creationId="{00000000-0000-0000-0000-000000000000}"/>
          </ac:spMkLst>
        </pc:spChg>
      </pc:sldChg>
      <pc:sldChg chg="modSp add mod">
        <pc:chgData name="Kora Mousseaux" userId="b3c099e3-2d10-463d-833e-94fa247259a6" providerId="ADAL" clId="{9AFED1AE-28A4-467F-8B07-B9E941566E8E}" dt="2022-10-07T19:36:02.190" v="543" actId="2711"/>
        <pc:sldMkLst>
          <pc:docMk/>
          <pc:sldMk cId="399126410" sldId="264"/>
        </pc:sldMkLst>
        <pc:spChg chg="mod">
          <ac:chgData name="Kora Mousseaux" userId="b3c099e3-2d10-463d-833e-94fa247259a6" providerId="ADAL" clId="{9AFED1AE-28A4-467F-8B07-B9E941566E8E}" dt="2022-10-07T19:36:02.190" v="543" actId="2711"/>
          <ac:spMkLst>
            <pc:docMk/>
            <pc:sldMk cId="399126410" sldId="264"/>
            <ac:spMk id="2" creationId="{00000000-0000-0000-0000-000000000000}"/>
          </ac:spMkLst>
        </pc:spChg>
      </pc:sldChg>
      <pc:sldChg chg="modSp add mod">
        <pc:chgData name="Kora Mousseaux" userId="b3c099e3-2d10-463d-833e-94fa247259a6" providerId="ADAL" clId="{9AFED1AE-28A4-467F-8B07-B9E941566E8E}" dt="2022-10-07T21:12:30.371" v="982" actId="20577"/>
        <pc:sldMkLst>
          <pc:docMk/>
          <pc:sldMk cId="2304950439" sldId="265"/>
        </pc:sldMkLst>
        <pc:spChg chg="mod">
          <ac:chgData name="Kora Mousseaux" userId="b3c099e3-2d10-463d-833e-94fa247259a6" providerId="ADAL" clId="{9AFED1AE-28A4-467F-8B07-B9E941566E8E}" dt="2022-10-07T21:11:56.869" v="974" actId="2711"/>
          <ac:spMkLst>
            <pc:docMk/>
            <pc:sldMk cId="2304950439" sldId="265"/>
            <ac:spMk id="2" creationId="{00000000-0000-0000-0000-000000000000}"/>
          </ac:spMkLst>
        </pc:spChg>
        <pc:spChg chg="mod">
          <ac:chgData name="Kora Mousseaux" userId="b3c099e3-2d10-463d-833e-94fa247259a6" providerId="ADAL" clId="{9AFED1AE-28A4-467F-8B07-B9E941566E8E}" dt="2022-10-07T21:12:30.371" v="982" actId="20577"/>
          <ac:spMkLst>
            <pc:docMk/>
            <pc:sldMk cId="2304950439" sldId="265"/>
            <ac:spMk id="3" creationId="{00000000-0000-0000-0000-000000000000}"/>
          </ac:spMkLst>
        </pc:spChg>
        <pc:spChg chg="mod">
          <ac:chgData name="Kora Mousseaux" userId="b3c099e3-2d10-463d-833e-94fa247259a6" providerId="ADAL" clId="{9AFED1AE-28A4-467F-8B07-B9E941566E8E}" dt="2022-10-07T21:12:10.108" v="977" actId="14100"/>
          <ac:spMkLst>
            <pc:docMk/>
            <pc:sldMk cId="2304950439" sldId="265"/>
            <ac:spMk id="4" creationId="{00000000-0000-0000-0000-000000000000}"/>
          </ac:spMkLst>
        </pc:spChg>
      </pc:sldChg>
      <pc:sldChg chg="modSp del">
        <pc:chgData name="Kora Mousseaux" userId="b3c099e3-2d10-463d-833e-94fa247259a6" providerId="ADAL" clId="{9AFED1AE-28A4-467F-8B07-B9E941566E8E}" dt="2022-10-07T19:38:11.952" v="563" actId="2696"/>
        <pc:sldMkLst>
          <pc:docMk/>
          <pc:sldMk cId="4198321254" sldId="265"/>
        </pc:sldMkLst>
        <pc:spChg chg="mod">
          <ac:chgData name="Kora Mousseaux" userId="b3c099e3-2d10-463d-833e-94fa247259a6" providerId="ADAL" clId="{9AFED1AE-28A4-467F-8B07-B9E941566E8E}" dt="2022-10-07T18:42:14.203" v="32"/>
          <ac:spMkLst>
            <pc:docMk/>
            <pc:sldMk cId="4198321254" sldId="265"/>
            <ac:spMk id="2" creationId="{00000000-0000-0000-0000-000000000000}"/>
          </ac:spMkLst>
        </pc:spChg>
        <pc:spChg chg="mod">
          <ac:chgData name="Kora Mousseaux" userId="b3c099e3-2d10-463d-833e-94fa247259a6" providerId="ADAL" clId="{9AFED1AE-28A4-467F-8B07-B9E941566E8E}" dt="2022-10-07T18:42:14.203" v="32"/>
          <ac:spMkLst>
            <pc:docMk/>
            <pc:sldMk cId="4198321254" sldId="265"/>
            <ac:spMk id="7" creationId="{00000000-0000-0000-0000-000000000000}"/>
          </ac:spMkLst>
        </pc:spChg>
      </pc:sldChg>
      <pc:sldChg chg="modSp del">
        <pc:chgData name="Kora Mousseaux" userId="b3c099e3-2d10-463d-833e-94fa247259a6" providerId="ADAL" clId="{9AFED1AE-28A4-467F-8B07-B9E941566E8E}" dt="2022-10-07T19:01:37.013" v="163" actId="47"/>
        <pc:sldMkLst>
          <pc:docMk/>
          <pc:sldMk cId="2448972939" sldId="269"/>
        </pc:sldMkLst>
        <pc:spChg chg="mod">
          <ac:chgData name="Kora Mousseaux" userId="b3c099e3-2d10-463d-833e-94fa247259a6" providerId="ADAL" clId="{9AFED1AE-28A4-467F-8B07-B9E941566E8E}" dt="2022-10-07T18:42:14.203" v="32"/>
          <ac:spMkLst>
            <pc:docMk/>
            <pc:sldMk cId="2448972939" sldId="269"/>
            <ac:spMk id="3" creationId="{00000000-0000-0000-0000-000000000000}"/>
          </ac:spMkLst>
        </pc:spChg>
      </pc:sldChg>
      <pc:sldChg chg="modSp add mod ord">
        <pc:chgData name="Kora Mousseaux" userId="b3c099e3-2d10-463d-833e-94fa247259a6" providerId="ADAL" clId="{9AFED1AE-28A4-467F-8B07-B9E941566E8E}" dt="2022-10-07T19:52:29.844" v="809" actId="113"/>
        <pc:sldMkLst>
          <pc:docMk/>
          <pc:sldMk cId="120897207" sldId="270"/>
        </pc:sldMkLst>
        <pc:spChg chg="mod">
          <ac:chgData name="Kora Mousseaux" userId="b3c099e3-2d10-463d-833e-94fa247259a6" providerId="ADAL" clId="{9AFED1AE-28A4-467F-8B07-B9E941566E8E}" dt="2022-10-07T19:52:23.003" v="806" actId="2711"/>
          <ac:spMkLst>
            <pc:docMk/>
            <pc:sldMk cId="120897207" sldId="270"/>
            <ac:spMk id="2" creationId="{00000000-0000-0000-0000-000000000000}"/>
          </ac:spMkLst>
        </pc:spChg>
        <pc:spChg chg="mod">
          <ac:chgData name="Kora Mousseaux" userId="b3c099e3-2d10-463d-833e-94fa247259a6" providerId="ADAL" clId="{9AFED1AE-28A4-467F-8B07-B9E941566E8E}" dt="2022-10-07T19:52:29.844" v="809" actId="113"/>
          <ac:spMkLst>
            <pc:docMk/>
            <pc:sldMk cId="120897207" sldId="270"/>
            <ac:spMk id="3" creationId="{00000000-0000-0000-0000-000000000000}"/>
          </ac:spMkLst>
        </pc:spChg>
      </pc:sldChg>
      <pc:sldChg chg="modSp del">
        <pc:chgData name="Kora Mousseaux" userId="b3c099e3-2d10-463d-833e-94fa247259a6" providerId="ADAL" clId="{9AFED1AE-28A4-467F-8B07-B9E941566E8E}" dt="2022-10-07T19:27:19.443" v="325" actId="2696"/>
        <pc:sldMkLst>
          <pc:docMk/>
          <pc:sldMk cId="4256972969" sldId="270"/>
        </pc:sldMkLst>
        <pc:spChg chg="mod">
          <ac:chgData name="Kora Mousseaux" userId="b3c099e3-2d10-463d-833e-94fa247259a6" providerId="ADAL" clId="{9AFED1AE-28A4-467F-8B07-B9E941566E8E}" dt="2022-10-07T18:42:14.203" v="32"/>
          <ac:spMkLst>
            <pc:docMk/>
            <pc:sldMk cId="4256972969" sldId="270"/>
            <ac:spMk id="6" creationId="{00000000-0000-0000-0000-000000000000}"/>
          </ac:spMkLst>
        </pc:spChg>
      </pc:sldChg>
      <pc:sldChg chg="modSp del mod">
        <pc:chgData name="Kora Mousseaux" userId="b3c099e3-2d10-463d-833e-94fa247259a6" providerId="ADAL" clId="{9AFED1AE-28A4-467F-8B07-B9E941566E8E}" dt="2022-10-07T19:38:11.952" v="563" actId="2696"/>
        <pc:sldMkLst>
          <pc:docMk/>
          <pc:sldMk cId="514281812" sldId="274"/>
        </pc:sldMkLst>
        <pc:spChg chg="mod">
          <ac:chgData name="Kora Mousseaux" userId="b3c099e3-2d10-463d-833e-94fa247259a6" providerId="ADAL" clId="{9AFED1AE-28A4-467F-8B07-B9E941566E8E}" dt="2022-10-07T18:42:14.203" v="32"/>
          <ac:spMkLst>
            <pc:docMk/>
            <pc:sldMk cId="514281812" sldId="274"/>
            <ac:spMk id="2" creationId="{00000000-0000-0000-0000-000000000000}"/>
          </ac:spMkLst>
        </pc:spChg>
        <pc:spChg chg="mod">
          <ac:chgData name="Kora Mousseaux" userId="b3c099e3-2d10-463d-833e-94fa247259a6" providerId="ADAL" clId="{9AFED1AE-28A4-467F-8B07-B9E941566E8E}" dt="2022-10-07T19:05:58.465" v="182" actId="2085"/>
          <ac:spMkLst>
            <pc:docMk/>
            <pc:sldMk cId="514281812" sldId="274"/>
            <ac:spMk id="3" creationId="{00000000-0000-0000-0000-000000000000}"/>
          </ac:spMkLst>
        </pc:spChg>
        <pc:spChg chg="mod">
          <ac:chgData name="Kora Mousseaux" userId="b3c099e3-2d10-463d-833e-94fa247259a6" providerId="ADAL" clId="{9AFED1AE-28A4-467F-8B07-B9E941566E8E}" dt="2022-10-07T18:42:14.203" v="32"/>
          <ac:spMkLst>
            <pc:docMk/>
            <pc:sldMk cId="514281812" sldId="274"/>
            <ac:spMk id="4" creationId="{00000000-0000-0000-0000-000000000000}"/>
          </ac:spMkLst>
        </pc:spChg>
        <pc:spChg chg="mod">
          <ac:chgData name="Kora Mousseaux" userId="b3c099e3-2d10-463d-833e-94fa247259a6" providerId="ADAL" clId="{9AFED1AE-28A4-467F-8B07-B9E941566E8E}" dt="2022-10-07T19:06:41.724" v="188" actId="207"/>
          <ac:spMkLst>
            <pc:docMk/>
            <pc:sldMk cId="514281812" sldId="274"/>
            <ac:spMk id="8" creationId="{00000000-0000-0000-0000-000000000000}"/>
          </ac:spMkLst>
        </pc:spChg>
        <pc:picChg chg="mod">
          <ac:chgData name="Kora Mousseaux" userId="b3c099e3-2d10-463d-833e-94fa247259a6" providerId="ADAL" clId="{9AFED1AE-28A4-467F-8B07-B9E941566E8E}" dt="2022-10-07T19:04:11.383" v="174" actId="1076"/>
          <ac:picMkLst>
            <pc:docMk/>
            <pc:sldMk cId="514281812" sldId="274"/>
            <ac:picMk id="1026" creationId="{00000000-0000-0000-0000-000000000000}"/>
          </ac:picMkLst>
        </pc:picChg>
        <pc:picChg chg="mod">
          <ac:chgData name="Kora Mousseaux" userId="b3c099e3-2d10-463d-833e-94fa247259a6" providerId="ADAL" clId="{9AFED1AE-28A4-467F-8B07-B9E941566E8E}" dt="2022-10-07T19:04:40.752" v="178" actId="14100"/>
          <ac:picMkLst>
            <pc:docMk/>
            <pc:sldMk cId="514281812" sldId="274"/>
            <ac:picMk id="1028" creationId="{00000000-0000-0000-0000-000000000000}"/>
          </ac:picMkLst>
        </pc:picChg>
        <pc:picChg chg="mod">
          <ac:chgData name="Kora Mousseaux" userId="b3c099e3-2d10-463d-833e-94fa247259a6" providerId="ADAL" clId="{9AFED1AE-28A4-467F-8B07-B9E941566E8E}" dt="2022-10-07T18:59:38.995" v="143" actId="1076"/>
          <ac:picMkLst>
            <pc:docMk/>
            <pc:sldMk cId="514281812" sldId="274"/>
            <ac:picMk id="1030" creationId="{00000000-0000-0000-0000-000000000000}"/>
          </ac:picMkLst>
        </pc:picChg>
        <pc:picChg chg="mod">
          <ac:chgData name="Kora Mousseaux" userId="b3c099e3-2d10-463d-833e-94fa247259a6" providerId="ADAL" clId="{9AFED1AE-28A4-467F-8B07-B9E941566E8E}" dt="2022-10-07T19:04:48.105" v="179" actId="1076"/>
          <ac:picMkLst>
            <pc:docMk/>
            <pc:sldMk cId="514281812" sldId="274"/>
            <ac:picMk id="1032" creationId="{00000000-0000-0000-0000-000000000000}"/>
          </ac:picMkLst>
        </pc:picChg>
      </pc:sldChg>
      <pc:sldChg chg="addSp delSp modSp add mod">
        <pc:chgData name="Kora Mousseaux" userId="b3c099e3-2d10-463d-833e-94fa247259a6" providerId="ADAL" clId="{9AFED1AE-28A4-467F-8B07-B9E941566E8E}" dt="2022-10-07T21:10:53.130" v="972" actId="120"/>
        <pc:sldMkLst>
          <pc:docMk/>
          <pc:sldMk cId="2197170318" sldId="274"/>
        </pc:sldMkLst>
        <pc:spChg chg="mod">
          <ac:chgData name="Kora Mousseaux" userId="b3c099e3-2d10-463d-833e-94fa247259a6" providerId="ADAL" clId="{9AFED1AE-28A4-467F-8B07-B9E941566E8E}" dt="2022-10-07T19:39:45.130" v="632" actId="2711"/>
          <ac:spMkLst>
            <pc:docMk/>
            <pc:sldMk cId="2197170318" sldId="274"/>
            <ac:spMk id="2" creationId="{00000000-0000-0000-0000-000000000000}"/>
          </ac:spMkLst>
        </pc:spChg>
        <pc:spChg chg="mod">
          <ac:chgData name="Kora Mousseaux" userId="b3c099e3-2d10-463d-833e-94fa247259a6" providerId="ADAL" clId="{9AFED1AE-28A4-467F-8B07-B9E941566E8E}" dt="2022-10-07T21:10:53.130" v="972" actId="120"/>
          <ac:spMkLst>
            <pc:docMk/>
            <pc:sldMk cId="2197170318" sldId="274"/>
            <ac:spMk id="3" creationId="{00000000-0000-0000-0000-000000000000}"/>
          </ac:spMkLst>
        </pc:spChg>
        <pc:spChg chg="add mod">
          <ac:chgData name="Kora Mousseaux" userId="b3c099e3-2d10-463d-833e-94fa247259a6" providerId="ADAL" clId="{9AFED1AE-28A4-467F-8B07-B9E941566E8E}" dt="2022-10-07T21:10:31.292" v="963" actId="2711"/>
          <ac:spMkLst>
            <pc:docMk/>
            <pc:sldMk cId="2197170318" sldId="274"/>
            <ac:spMk id="5" creationId="{21176AB2-3E25-C7F9-8D86-3F55D31623E8}"/>
          </ac:spMkLst>
        </pc:spChg>
        <pc:spChg chg="del mod">
          <ac:chgData name="Kora Mousseaux" userId="b3c099e3-2d10-463d-833e-94fa247259a6" providerId="ADAL" clId="{9AFED1AE-28A4-467F-8B07-B9E941566E8E}" dt="2022-10-07T19:39:07.782" v="626" actId="478"/>
          <ac:spMkLst>
            <pc:docMk/>
            <pc:sldMk cId="2197170318" sldId="274"/>
            <ac:spMk id="8" creationId="{00000000-0000-0000-0000-000000000000}"/>
          </ac:spMkLst>
        </pc:spChg>
      </pc:sldChg>
      <pc:sldChg chg="modSp add del">
        <pc:chgData name="Kora Mousseaux" userId="b3c099e3-2d10-463d-833e-94fa247259a6" providerId="ADAL" clId="{9AFED1AE-28A4-467F-8B07-B9E941566E8E}" dt="2022-10-07T19:40:35.760" v="640" actId="47"/>
        <pc:sldMkLst>
          <pc:docMk/>
          <pc:sldMk cId="782070004" sldId="278"/>
        </pc:sldMkLst>
        <pc:spChg chg="mod">
          <ac:chgData name="Kora Mousseaux" userId="b3c099e3-2d10-463d-833e-94fa247259a6" providerId="ADAL" clId="{9AFED1AE-28A4-467F-8B07-B9E941566E8E}" dt="2022-10-07T18:42:14.203" v="32"/>
          <ac:spMkLst>
            <pc:docMk/>
            <pc:sldMk cId="782070004" sldId="278"/>
            <ac:spMk id="2" creationId="{00000000-0000-0000-0000-000000000000}"/>
          </ac:spMkLst>
        </pc:spChg>
        <pc:spChg chg="mod">
          <ac:chgData name="Kora Mousseaux" userId="b3c099e3-2d10-463d-833e-94fa247259a6" providerId="ADAL" clId="{9AFED1AE-28A4-467F-8B07-B9E941566E8E}" dt="2022-10-07T18:42:14.203" v="32"/>
          <ac:spMkLst>
            <pc:docMk/>
            <pc:sldMk cId="782070004" sldId="278"/>
            <ac:spMk id="3" creationId="{00000000-0000-0000-0000-000000000000}"/>
          </ac:spMkLst>
        </pc:spChg>
        <pc:spChg chg="mod">
          <ac:chgData name="Kora Mousseaux" userId="b3c099e3-2d10-463d-833e-94fa247259a6" providerId="ADAL" clId="{9AFED1AE-28A4-467F-8B07-B9E941566E8E}" dt="2022-10-07T18:42:14.203" v="32"/>
          <ac:spMkLst>
            <pc:docMk/>
            <pc:sldMk cId="782070004" sldId="278"/>
            <ac:spMk id="4" creationId="{00000000-0000-0000-0000-000000000000}"/>
          </ac:spMkLst>
        </pc:spChg>
      </pc:sldChg>
      <pc:sldChg chg="modSp add del mod">
        <pc:chgData name="Kora Mousseaux" userId="b3c099e3-2d10-463d-833e-94fa247259a6" providerId="ADAL" clId="{9AFED1AE-28A4-467F-8B07-B9E941566E8E}" dt="2022-10-07T21:32:45.786" v="1148" actId="47"/>
        <pc:sldMkLst>
          <pc:docMk/>
          <pc:sldMk cId="3520967034" sldId="282"/>
        </pc:sldMkLst>
        <pc:spChg chg="mod">
          <ac:chgData name="Kora Mousseaux" userId="b3c099e3-2d10-463d-833e-94fa247259a6" providerId="ADAL" clId="{9AFED1AE-28A4-467F-8B07-B9E941566E8E}" dt="2022-10-07T19:47:26.394" v="746" actId="2711"/>
          <ac:spMkLst>
            <pc:docMk/>
            <pc:sldMk cId="3520967034" sldId="282"/>
            <ac:spMk id="2" creationId="{00000000-0000-0000-0000-000000000000}"/>
          </ac:spMkLst>
        </pc:spChg>
        <pc:spChg chg="mod">
          <ac:chgData name="Kora Mousseaux" userId="b3c099e3-2d10-463d-833e-94fa247259a6" providerId="ADAL" clId="{9AFED1AE-28A4-467F-8B07-B9E941566E8E}" dt="2022-10-07T19:47:29.792" v="747" actId="14100"/>
          <ac:spMkLst>
            <pc:docMk/>
            <pc:sldMk cId="3520967034" sldId="282"/>
            <ac:spMk id="3" creationId="{00000000-0000-0000-0000-000000000000}"/>
          </ac:spMkLst>
        </pc:spChg>
        <pc:spChg chg="mod">
          <ac:chgData name="Kora Mousseaux" userId="b3c099e3-2d10-463d-833e-94fa247259a6" providerId="ADAL" clId="{9AFED1AE-28A4-467F-8B07-B9E941566E8E}" dt="2022-10-07T19:22:22.017" v="308" actId="1076"/>
          <ac:spMkLst>
            <pc:docMk/>
            <pc:sldMk cId="3520967034" sldId="282"/>
            <ac:spMk id="8" creationId="{00000000-0000-0000-0000-000000000000}"/>
          </ac:spMkLst>
        </pc:spChg>
        <pc:picChg chg="mod">
          <ac:chgData name="Kora Mousseaux" userId="b3c099e3-2d10-463d-833e-94fa247259a6" providerId="ADAL" clId="{9AFED1AE-28A4-467F-8B07-B9E941566E8E}" dt="2022-10-07T19:47:01.168" v="742" actId="1076"/>
          <ac:picMkLst>
            <pc:docMk/>
            <pc:sldMk cId="3520967034" sldId="282"/>
            <ac:picMk id="3074" creationId="{00000000-0000-0000-0000-000000000000}"/>
          </ac:picMkLst>
        </pc:picChg>
        <pc:picChg chg="mod">
          <ac:chgData name="Kora Mousseaux" userId="b3c099e3-2d10-463d-833e-94fa247259a6" providerId="ADAL" clId="{9AFED1AE-28A4-467F-8B07-B9E941566E8E}" dt="2022-10-07T19:46:57.295" v="740" actId="14100"/>
          <ac:picMkLst>
            <pc:docMk/>
            <pc:sldMk cId="3520967034" sldId="282"/>
            <ac:picMk id="3075" creationId="{00000000-0000-0000-0000-000000000000}"/>
          </ac:picMkLst>
        </pc:picChg>
      </pc:sldChg>
      <pc:sldChg chg="modSp add mod">
        <pc:chgData name="Kora Mousseaux" userId="b3c099e3-2d10-463d-833e-94fa247259a6" providerId="ADAL" clId="{9AFED1AE-28A4-467F-8B07-B9E941566E8E}" dt="2022-10-07T21:33:02.228" v="1150" actId="12"/>
        <pc:sldMkLst>
          <pc:docMk/>
          <pc:sldMk cId="1677787495" sldId="283"/>
        </pc:sldMkLst>
        <pc:spChg chg="mod">
          <ac:chgData name="Kora Mousseaux" userId="b3c099e3-2d10-463d-833e-94fa247259a6" providerId="ADAL" clId="{9AFED1AE-28A4-467F-8B07-B9E941566E8E}" dt="2022-10-07T19:47:12.443" v="744" actId="14100"/>
          <ac:spMkLst>
            <pc:docMk/>
            <pc:sldMk cId="1677787495" sldId="283"/>
            <ac:spMk id="2" creationId="{00000000-0000-0000-0000-000000000000}"/>
          </ac:spMkLst>
        </pc:spChg>
        <pc:spChg chg="mod">
          <ac:chgData name="Kora Mousseaux" userId="b3c099e3-2d10-463d-833e-94fa247259a6" providerId="ADAL" clId="{9AFED1AE-28A4-467F-8B07-B9E941566E8E}" dt="2022-10-07T21:33:02.228" v="1150" actId="12"/>
          <ac:spMkLst>
            <pc:docMk/>
            <pc:sldMk cId="1677787495" sldId="283"/>
            <ac:spMk id="3" creationId="{00000000-0000-0000-0000-000000000000}"/>
          </ac:spMkLst>
        </pc:spChg>
        <pc:spChg chg="mod">
          <ac:chgData name="Kora Mousseaux" userId="b3c099e3-2d10-463d-833e-94fa247259a6" providerId="ADAL" clId="{9AFED1AE-28A4-467F-8B07-B9E941566E8E}" dt="2022-10-07T19:22:28.273" v="309" actId="1076"/>
          <ac:spMkLst>
            <pc:docMk/>
            <pc:sldMk cId="1677787495" sldId="283"/>
            <ac:spMk id="6" creationId="{00000000-0000-0000-0000-000000000000}"/>
          </ac:spMkLst>
        </pc:spChg>
      </pc:sldChg>
      <pc:sldChg chg="modSp del">
        <pc:chgData name="Kora Mousseaux" userId="b3c099e3-2d10-463d-833e-94fa247259a6" providerId="ADAL" clId="{9AFED1AE-28A4-467F-8B07-B9E941566E8E}" dt="2022-10-07T19:24:44.613" v="318" actId="2696"/>
        <pc:sldMkLst>
          <pc:docMk/>
          <pc:sldMk cId="15234177" sldId="284"/>
        </pc:sldMkLst>
        <pc:spChg chg="mod">
          <ac:chgData name="Kora Mousseaux" userId="b3c099e3-2d10-463d-833e-94fa247259a6" providerId="ADAL" clId="{9AFED1AE-28A4-467F-8B07-B9E941566E8E}" dt="2022-10-07T18:42:14.203" v="32"/>
          <ac:spMkLst>
            <pc:docMk/>
            <pc:sldMk cId="15234177" sldId="284"/>
            <ac:spMk id="2" creationId="{00000000-0000-0000-0000-000000000000}"/>
          </ac:spMkLst>
        </pc:spChg>
        <pc:spChg chg="mod">
          <ac:chgData name="Kora Mousseaux" userId="b3c099e3-2d10-463d-833e-94fa247259a6" providerId="ADAL" clId="{9AFED1AE-28A4-467F-8B07-B9E941566E8E}" dt="2022-10-07T18:42:14.203" v="32"/>
          <ac:spMkLst>
            <pc:docMk/>
            <pc:sldMk cId="15234177" sldId="284"/>
            <ac:spMk id="3" creationId="{00000000-0000-0000-0000-000000000000}"/>
          </ac:spMkLst>
        </pc:spChg>
        <pc:spChg chg="mod">
          <ac:chgData name="Kora Mousseaux" userId="b3c099e3-2d10-463d-833e-94fa247259a6" providerId="ADAL" clId="{9AFED1AE-28A4-467F-8B07-B9E941566E8E}" dt="2022-10-07T18:42:14.203" v="32"/>
          <ac:spMkLst>
            <pc:docMk/>
            <pc:sldMk cId="15234177" sldId="284"/>
            <ac:spMk id="4" creationId="{00000000-0000-0000-0000-000000000000}"/>
          </ac:spMkLst>
        </pc:spChg>
      </pc:sldChg>
      <pc:sldChg chg="modSp add mod">
        <pc:chgData name="Kora Mousseaux" userId="b3c099e3-2d10-463d-833e-94fa247259a6" providerId="ADAL" clId="{9AFED1AE-28A4-467F-8B07-B9E941566E8E}" dt="2022-10-07T19:30:31.529" v="375" actId="2711"/>
        <pc:sldMkLst>
          <pc:docMk/>
          <pc:sldMk cId="1338857904" sldId="284"/>
        </pc:sldMkLst>
        <pc:spChg chg="mod">
          <ac:chgData name="Kora Mousseaux" userId="b3c099e3-2d10-463d-833e-94fa247259a6" providerId="ADAL" clId="{9AFED1AE-28A4-467F-8B07-B9E941566E8E}" dt="2022-10-07T19:30:31.529" v="375" actId="2711"/>
          <ac:spMkLst>
            <pc:docMk/>
            <pc:sldMk cId="1338857904" sldId="284"/>
            <ac:spMk id="3" creationId="{00000000-0000-0000-0000-000000000000}"/>
          </ac:spMkLst>
        </pc:spChg>
        <pc:spChg chg="mod">
          <ac:chgData name="Kora Mousseaux" userId="b3c099e3-2d10-463d-833e-94fa247259a6" providerId="ADAL" clId="{9AFED1AE-28A4-467F-8B07-B9E941566E8E}" dt="2022-10-07T19:26:26.803" v="321" actId="120"/>
          <ac:spMkLst>
            <pc:docMk/>
            <pc:sldMk cId="1338857904" sldId="284"/>
            <ac:spMk id="4" creationId="{00000000-0000-0000-0000-000000000000}"/>
          </ac:spMkLst>
        </pc:spChg>
      </pc:sldChg>
      <pc:sldChg chg="modSp del">
        <pc:chgData name="Kora Mousseaux" userId="b3c099e3-2d10-463d-833e-94fa247259a6" providerId="ADAL" clId="{9AFED1AE-28A4-467F-8B07-B9E941566E8E}" dt="2022-10-07T19:40:47.999" v="642" actId="2696"/>
        <pc:sldMkLst>
          <pc:docMk/>
          <pc:sldMk cId="448101610" sldId="288"/>
        </pc:sldMkLst>
        <pc:spChg chg="mod">
          <ac:chgData name="Kora Mousseaux" userId="b3c099e3-2d10-463d-833e-94fa247259a6" providerId="ADAL" clId="{9AFED1AE-28A4-467F-8B07-B9E941566E8E}" dt="2022-10-07T18:42:14.203" v="32"/>
          <ac:spMkLst>
            <pc:docMk/>
            <pc:sldMk cId="448101610" sldId="288"/>
            <ac:spMk id="2" creationId="{00000000-0000-0000-0000-000000000000}"/>
          </ac:spMkLst>
        </pc:spChg>
        <pc:spChg chg="mod">
          <ac:chgData name="Kora Mousseaux" userId="b3c099e3-2d10-463d-833e-94fa247259a6" providerId="ADAL" clId="{9AFED1AE-28A4-467F-8B07-B9E941566E8E}" dt="2022-10-07T18:42:14.203" v="32"/>
          <ac:spMkLst>
            <pc:docMk/>
            <pc:sldMk cId="448101610" sldId="288"/>
            <ac:spMk id="3" creationId="{00000000-0000-0000-0000-000000000000}"/>
          </ac:spMkLst>
        </pc:spChg>
        <pc:spChg chg="mod">
          <ac:chgData name="Kora Mousseaux" userId="b3c099e3-2d10-463d-833e-94fa247259a6" providerId="ADAL" clId="{9AFED1AE-28A4-467F-8B07-B9E941566E8E}" dt="2022-10-07T18:42:14.203" v="32"/>
          <ac:spMkLst>
            <pc:docMk/>
            <pc:sldMk cId="448101610" sldId="288"/>
            <ac:spMk id="4" creationId="{00000000-0000-0000-0000-000000000000}"/>
          </ac:spMkLst>
        </pc:spChg>
      </pc:sldChg>
      <pc:sldChg chg="modSp add mod ord">
        <pc:chgData name="Kora Mousseaux" userId="b3c099e3-2d10-463d-833e-94fa247259a6" providerId="ADAL" clId="{9AFED1AE-28A4-467F-8B07-B9E941566E8E}" dt="2022-11-08T20:34:33.776" v="1356" actId="20578"/>
        <pc:sldMkLst>
          <pc:docMk/>
          <pc:sldMk cId="1789713290" sldId="288"/>
        </pc:sldMkLst>
        <pc:spChg chg="mod">
          <ac:chgData name="Kora Mousseaux" userId="b3c099e3-2d10-463d-833e-94fa247259a6" providerId="ADAL" clId="{9AFED1AE-28A4-467F-8B07-B9E941566E8E}" dt="2022-10-07T21:12:57.898" v="988" actId="120"/>
          <ac:spMkLst>
            <pc:docMk/>
            <pc:sldMk cId="1789713290" sldId="288"/>
            <ac:spMk id="2" creationId="{00000000-0000-0000-0000-000000000000}"/>
          </ac:spMkLst>
        </pc:spChg>
        <pc:spChg chg="mod">
          <ac:chgData name="Kora Mousseaux" userId="b3c099e3-2d10-463d-833e-94fa247259a6" providerId="ADAL" clId="{9AFED1AE-28A4-467F-8B07-B9E941566E8E}" dt="2022-10-07T21:12:51.989" v="986" actId="403"/>
          <ac:spMkLst>
            <pc:docMk/>
            <pc:sldMk cId="1789713290" sldId="288"/>
            <ac:spMk id="3" creationId="{00000000-0000-0000-0000-000000000000}"/>
          </ac:spMkLst>
        </pc:spChg>
      </pc:sldChg>
      <pc:sldChg chg="modSp del mod ord">
        <pc:chgData name="Kora Mousseaux" userId="b3c099e3-2d10-463d-833e-94fa247259a6" providerId="ADAL" clId="{9AFED1AE-28A4-467F-8B07-B9E941566E8E}" dt="2022-11-08T20:46:10.289" v="1442" actId="47"/>
        <pc:sldMkLst>
          <pc:docMk/>
          <pc:sldMk cId="3932986940" sldId="291"/>
        </pc:sldMkLst>
        <pc:spChg chg="mod">
          <ac:chgData name="Kora Mousseaux" userId="b3c099e3-2d10-463d-833e-94fa247259a6" providerId="ADAL" clId="{9AFED1AE-28A4-467F-8B07-B9E941566E8E}" dt="2022-10-07T18:42:14.203" v="32"/>
          <ac:spMkLst>
            <pc:docMk/>
            <pc:sldMk cId="3932986940" sldId="291"/>
            <ac:spMk id="2" creationId="{00000000-0000-0000-0000-000000000000}"/>
          </ac:spMkLst>
        </pc:spChg>
        <pc:spChg chg="mod">
          <ac:chgData name="Kora Mousseaux" userId="b3c099e3-2d10-463d-833e-94fa247259a6" providerId="ADAL" clId="{9AFED1AE-28A4-467F-8B07-B9E941566E8E}" dt="2022-10-07T18:42:14.327" v="35" actId="27636"/>
          <ac:spMkLst>
            <pc:docMk/>
            <pc:sldMk cId="3932986940" sldId="291"/>
            <ac:spMk id="3" creationId="{00000000-0000-0000-0000-000000000000}"/>
          </ac:spMkLst>
        </pc:spChg>
        <pc:spChg chg="mod">
          <ac:chgData name="Kora Mousseaux" userId="b3c099e3-2d10-463d-833e-94fa247259a6" providerId="ADAL" clId="{9AFED1AE-28A4-467F-8B07-B9E941566E8E}" dt="2022-10-07T18:42:14.203" v="32"/>
          <ac:spMkLst>
            <pc:docMk/>
            <pc:sldMk cId="3932986940" sldId="291"/>
            <ac:spMk id="5" creationId="{00000000-0000-0000-0000-000000000000}"/>
          </ac:spMkLst>
        </pc:spChg>
      </pc:sldChg>
      <pc:sldChg chg="modSp del">
        <pc:chgData name="Kora Mousseaux" userId="b3c099e3-2d10-463d-833e-94fa247259a6" providerId="ADAL" clId="{9AFED1AE-28A4-467F-8B07-B9E941566E8E}" dt="2022-10-07T19:37:30.633" v="558" actId="2696"/>
        <pc:sldMkLst>
          <pc:docMk/>
          <pc:sldMk cId="1577407508" sldId="292"/>
        </pc:sldMkLst>
        <pc:spChg chg="mod">
          <ac:chgData name="Kora Mousseaux" userId="b3c099e3-2d10-463d-833e-94fa247259a6" providerId="ADAL" clId="{9AFED1AE-28A4-467F-8B07-B9E941566E8E}" dt="2022-10-07T18:42:14.203" v="32"/>
          <ac:spMkLst>
            <pc:docMk/>
            <pc:sldMk cId="1577407508" sldId="292"/>
            <ac:spMk id="2" creationId="{00000000-0000-0000-0000-000000000000}"/>
          </ac:spMkLst>
        </pc:spChg>
        <pc:spChg chg="mod">
          <ac:chgData name="Kora Mousseaux" userId="b3c099e3-2d10-463d-833e-94fa247259a6" providerId="ADAL" clId="{9AFED1AE-28A4-467F-8B07-B9E941566E8E}" dt="2022-10-07T18:42:14.203" v="32"/>
          <ac:spMkLst>
            <pc:docMk/>
            <pc:sldMk cId="1577407508" sldId="292"/>
            <ac:spMk id="3" creationId="{00000000-0000-0000-0000-000000000000}"/>
          </ac:spMkLst>
        </pc:spChg>
        <pc:picChg chg="mod">
          <ac:chgData name="Kora Mousseaux" userId="b3c099e3-2d10-463d-833e-94fa247259a6" providerId="ADAL" clId="{9AFED1AE-28A4-467F-8B07-B9E941566E8E}" dt="2022-10-07T18:42:14.203" v="32"/>
          <ac:picMkLst>
            <pc:docMk/>
            <pc:sldMk cId="1577407508" sldId="292"/>
            <ac:picMk id="4" creationId="{00000000-0000-0000-0000-000000000000}"/>
          </ac:picMkLst>
        </pc:picChg>
      </pc:sldChg>
      <pc:sldChg chg="add">
        <pc:chgData name="Kora Mousseaux" userId="b3c099e3-2d10-463d-833e-94fa247259a6" providerId="ADAL" clId="{9AFED1AE-28A4-467F-8B07-B9E941566E8E}" dt="2022-10-07T19:37:37.204" v="559"/>
        <pc:sldMkLst>
          <pc:docMk/>
          <pc:sldMk cId="3289551965" sldId="292"/>
        </pc:sldMkLst>
      </pc:sldChg>
      <pc:sldChg chg="modSp add">
        <pc:chgData name="Kora Mousseaux" userId="b3c099e3-2d10-463d-833e-94fa247259a6" providerId="ADAL" clId="{9AFED1AE-28A4-467F-8B07-B9E941566E8E}" dt="2022-10-07T21:13:37.134" v="1000" actId="14100"/>
        <pc:sldMkLst>
          <pc:docMk/>
          <pc:sldMk cId="438024371" sldId="293"/>
        </pc:sldMkLst>
        <pc:picChg chg="mod">
          <ac:chgData name="Kora Mousseaux" userId="b3c099e3-2d10-463d-833e-94fa247259a6" providerId="ADAL" clId="{9AFED1AE-28A4-467F-8B07-B9E941566E8E}" dt="2022-10-07T21:13:37.134" v="1000" actId="14100"/>
          <ac:picMkLst>
            <pc:docMk/>
            <pc:sldMk cId="438024371" sldId="293"/>
            <ac:picMk id="4" creationId="{00000000-0000-0000-0000-000000000000}"/>
          </ac:picMkLst>
        </pc:picChg>
      </pc:sldChg>
      <pc:sldChg chg="modSp del">
        <pc:chgData name="Kora Mousseaux" userId="b3c099e3-2d10-463d-833e-94fa247259a6" providerId="ADAL" clId="{9AFED1AE-28A4-467F-8B07-B9E941566E8E}" dt="2022-10-07T19:40:47.999" v="642" actId="2696"/>
        <pc:sldMkLst>
          <pc:docMk/>
          <pc:sldMk cId="4181459441" sldId="293"/>
        </pc:sldMkLst>
        <pc:spChg chg="mod">
          <ac:chgData name="Kora Mousseaux" userId="b3c099e3-2d10-463d-833e-94fa247259a6" providerId="ADAL" clId="{9AFED1AE-28A4-467F-8B07-B9E941566E8E}" dt="2022-10-07T18:42:14.203" v="32"/>
          <ac:spMkLst>
            <pc:docMk/>
            <pc:sldMk cId="4181459441" sldId="293"/>
            <ac:spMk id="2" creationId="{00000000-0000-0000-0000-000000000000}"/>
          </ac:spMkLst>
        </pc:spChg>
        <pc:spChg chg="mod">
          <ac:chgData name="Kora Mousseaux" userId="b3c099e3-2d10-463d-833e-94fa247259a6" providerId="ADAL" clId="{9AFED1AE-28A4-467F-8B07-B9E941566E8E}" dt="2022-10-07T18:42:14.203" v="32"/>
          <ac:spMkLst>
            <pc:docMk/>
            <pc:sldMk cId="4181459441" sldId="293"/>
            <ac:spMk id="3" creationId="{00000000-0000-0000-0000-000000000000}"/>
          </ac:spMkLst>
        </pc:spChg>
      </pc:sldChg>
      <pc:sldChg chg="modSp add">
        <pc:chgData name="Kora Mousseaux" userId="b3c099e3-2d10-463d-833e-94fa247259a6" providerId="ADAL" clId="{9AFED1AE-28A4-467F-8B07-B9E941566E8E}" dt="2022-10-07T21:13:31.054" v="998" actId="14100"/>
        <pc:sldMkLst>
          <pc:docMk/>
          <pc:sldMk cId="2433195534" sldId="295"/>
        </pc:sldMkLst>
        <pc:picChg chg="mod">
          <ac:chgData name="Kora Mousseaux" userId="b3c099e3-2d10-463d-833e-94fa247259a6" providerId="ADAL" clId="{9AFED1AE-28A4-467F-8B07-B9E941566E8E}" dt="2022-10-07T21:13:31.054" v="998" actId="14100"/>
          <ac:picMkLst>
            <pc:docMk/>
            <pc:sldMk cId="2433195534" sldId="295"/>
            <ac:picMk id="9218" creationId="{00000000-0000-0000-0000-000000000000}"/>
          </ac:picMkLst>
        </pc:picChg>
      </pc:sldChg>
      <pc:sldChg chg="modSp del">
        <pc:chgData name="Kora Mousseaux" userId="b3c099e3-2d10-463d-833e-94fa247259a6" providerId="ADAL" clId="{9AFED1AE-28A4-467F-8B07-B9E941566E8E}" dt="2022-10-07T19:40:47.999" v="642" actId="2696"/>
        <pc:sldMkLst>
          <pc:docMk/>
          <pc:sldMk cId="3231110203" sldId="295"/>
        </pc:sldMkLst>
        <pc:spChg chg="mod">
          <ac:chgData name="Kora Mousseaux" userId="b3c099e3-2d10-463d-833e-94fa247259a6" providerId="ADAL" clId="{9AFED1AE-28A4-467F-8B07-B9E941566E8E}" dt="2022-10-07T18:42:14.203" v="32"/>
          <ac:spMkLst>
            <pc:docMk/>
            <pc:sldMk cId="3231110203" sldId="295"/>
            <ac:spMk id="2" creationId="{00000000-0000-0000-0000-000000000000}"/>
          </ac:spMkLst>
        </pc:spChg>
        <pc:spChg chg="mod">
          <ac:chgData name="Kora Mousseaux" userId="b3c099e3-2d10-463d-833e-94fa247259a6" providerId="ADAL" clId="{9AFED1AE-28A4-467F-8B07-B9E941566E8E}" dt="2022-10-07T18:42:14.203" v="32"/>
          <ac:spMkLst>
            <pc:docMk/>
            <pc:sldMk cId="3231110203" sldId="295"/>
            <ac:spMk id="3" creationId="{00000000-0000-0000-0000-000000000000}"/>
          </ac:spMkLst>
        </pc:spChg>
        <pc:spChg chg="mod">
          <ac:chgData name="Kora Mousseaux" userId="b3c099e3-2d10-463d-833e-94fa247259a6" providerId="ADAL" clId="{9AFED1AE-28A4-467F-8B07-B9E941566E8E}" dt="2022-10-07T18:42:14.203" v="32"/>
          <ac:spMkLst>
            <pc:docMk/>
            <pc:sldMk cId="3231110203" sldId="295"/>
            <ac:spMk id="4" creationId="{00000000-0000-0000-0000-000000000000}"/>
          </ac:spMkLst>
        </pc:spChg>
      </pc:sldChg>
      <pc:sldChg chg="modSp del">
        <pc:chgData name="Kora Mousseaux" userId="b3c099e3-2d10-463d-833e-94fa247259a6" providerId="ADAL" clId="{9AFED1AE-28A4-467F-8B07-B9E941566E8E}" dt="2022-10-07T18:59:02.432" v="136" actId="47"/>
        <pc:sldMkLst>
          <pc:docMk/>
          <pc:sldMk cId="731688578" sldId="296"/>
        </pc:sldMkLst>
        <pc:spChg chg="mod">
          <ac:chgData name="Kora Mousseaux" userId="b3c099e3-2d10-463d-833e-94fa247259a6" providerId="ADAL" clId="{9AFED1AE-28A4-467F-8B07-B9E941566E8E}" dt="2022-10-07T18:42:14.203" v="32"/>
          <ac:spMkLst>
            <pc:docMk/>
            <pc:sldMk cId="731688578" sldId="296"/>
            <ac:spMk id="2" creationId="{00000000-0000-0000-0000-000000000000}"/>
          </ac:spMkLst>
        </pc:spChg>
        <pc:spChg chg="mod">
          <ac:chgData name="Kora Mousseaux" userId="b3c099e3-2d10-463d-833e-94fa247259a6" providerId="ADAL" clId="{9AFED1AE-28A4-467F-8B07-B9E941566E8E}" dt="2022-10-07T18:42:14.203" v="32"/>
          <ac:spMkLst>
            <pc:docMk/>
            <pc:sldMk cId="731688578" sldId="296"/>
            <ac:spMk id="4" creationId="{00000000-0000-0000-0000-000000000000}"/>
          </ac:spMkLst>
        </pc:spChg>
      </pc:sldChg>
      <pc:sldChg chg="modSp del">
        <pc:chgData name="Kora Mousseaux" userId="b3c099e3-2d10-463d-833e-94fa247259a6" providerId="ADAL" clId="{9AFED1AE-28A4-467F-8B07-B9E941566E8E}" dt="2022-10-07T18:58:59.105" v="134" actId="47"/>
        <pc:sldMkLst>
          <pc:docMk/>
          <pc:sldMk cId="2450542504" sldId="297"/>
        </pc:sldMkLst>
        <pc:spChg chg="mod">
          <ac:chgData name="Kora Mousseaux" userId="b3c099e3-2d10-463d-833e-94fa247259a6" providerId="ADAL" clId="{9AFED1AE-28A4-467F-8B07-B9E941566E8E}" dt="2022-10-07T18:42:14.203" v="32"/>
          <ac:spMkLst>
            <pc:docMk/>
            <pc:sldMk cId="2450542504" sldId="297"/>
            <ac:spMk id="2" creationId="{00000000-0000-0000-0000-000000000000}"/>
          </ac:spMkLst>
        </pc:spChg>
        <pc:spChg chg="mod">
          <ac:chgData name="Kora Mousseaux" userId="b3c099e3-2d10-463d-833e-94fa247259a6" providerId="ADAL" clId="{9AFED1AE-28A4-467F-8B07-B9E941566E8E}" dt="2022-10-07T18:42:14.203" v="32"/>
          <ac:spMkLst>
            <pc:docMk/>
            <pc:sldMk cId="2450542504" sldId="297"/>
            <ac:spMk id="3" creationId="{00000000-0000-0000-0000-000000000000}"/>
          </ac:spMkLst>
        </pc:spChg>
        <pc:spChg chg="mod">
          <ac:chgData name="Kora Mousseaux" userId="b3c099e3-2d10-463d-833e-94fa247259a6" providerId="ADAL" clId="{9AFED1AE-28A4-467F-8B07-B9E941566E8E}" dt="2022-10-07T18:42:14.203" v="32"/>
          <ac:spMkLst>
            <pc:docMk/>
            <pc:sldMk cId="2450542504" sldId="297"/>
            <ac:spMk id="4" creationId="{00000000-0000-0000-0000-000000000000}"/>
          </ac:spMkLst>
        </pc:spChg>
      </pc:sldChg>
      <pc:sldChg chg="modSp del">
        <pc:chgData name="Kora Mousseaux" userId="b3c099e3-2d10-463d-833e-94fa247259a6" providerId="ADAL" clId="{9AFED1AE-28A4-467F-8B07-B9E941566E8E}" dt="2022-10-07T18:58:37.658" v="129" actId="47"/>
        <pc:sldMkLst>
          <pc:docMk/>
          <pc:sldMk cId="28863661" sldId="298"/>
        </pc:sldMkLst>
        <pc:spChg chg="mod">
          <ac:chgData name="Kora Mousseaux" userId="b3c099e3-2d10-463d-833e-94fa247259a6" providerId="ADAL" clId="{9AFED1AE-28A4-467F-8B07-B9E941566E8E}" dt="2022-10-07T18:42:14.203" v="32"/>
          <ac:spMkLst>
            <pc:docMk/>
            <pc:sldMk cId="28863661" sldId="298"/>
            <ac:spMk id="2" creationId="{00000000-0000-0000-0000-000000000000}"/>
          </ac:spMkLst>
        </pc:spChg>
        <pc:spChg chg="mod">
          <ac:chgData name="Kora Mousseaux" userId="b3c099e3-2d10-463d-833e-94fa247259a6" providerId="ADAL" clId="{9AFED1AE-28A4-467F-8B07-B9E941566E8E}" dt="2022-10-07T18:42:14.203" v="32"/>
          <ac:spMkLst>
            <pc:docMk/>
            <pc:sldMk cId="28863661" sldId="298"/>
            <ac:spMk id="3" creationId="{00000000-0000-0000-0000-000000000000}"/>
          </ac:spMkLst>
        </pc:spChg>
        <pc:spChg chg="mod">
          <ac:chgData name="Kora Mousseaux" userId="b3c099e3-2d10-463d-833e-94fa247259a6" providerId="ADAL" clId="{9AFED1AE-28A4-467F-8B07-B9E941566E8E}" dt="2022-10-07T18:42:14.203" v="32"/>
          <ac:spMkLst>
            <pc:docMk/>
            <pc:sldMk cId="28863661" sldId="298"/>
            <ac:spMk id="4" creationId="{00000000-0000-0000-0000-000000000000}"/>
          </ac:spMkLst>
        </pc:spChg>
      </pc:sldChg>
      <pc:sldChg chg="modSp del mod">
        <pc:chgData name="Kora Mousseaux" userId="b3c099e3-2d10-463d-833e-94fa247259a6" providerId="ADAL" clId="{9AFED1AE-28A4-467F-8B07-B9E941566E8E}" dt="2022-10-07T18:58:32.853" v="126" actId="47"/>
        <pc:sldMkLst>
          <pc:docMk/>
          <pc:sldMk cId="2534787029" sldId="299"/>
        </pc:sldMkLst>
        <pc:spChg chg="mod">
          <ac:chgData name="Kora Mousseaux" userId="b3c099e3-2d10-463d-833e-94fa247259a6" providerId="ADAL" clId="{9AFED1AE-28A4-467F-8B07-B9E941566E8E}" dt="2022-10-07T18:42:14.203" v="32"/>
          <ac:spMkLst>
            <pc:docMk/>
            <pc:sldMk cId="2534787029" sldId="299"/>
            <ac:spMk id="2" creationId="{00000000-0000-0000-0000-000000000000}"/>
          </ac:spMkLst>
        </pc:spChg>
        <pc:spChg chg="mod">
          <ac:chgData name="Kora Mousseaux" userId="b3c099e3-2d10-463d-833e-94fa247259a6" providerId="ADAL" clId="{9AFED1AE-28A4-467F-8B07-B9E941566E8E}" dt="2022-10-07T18:42:14.338" v="36" actId="27636"/>
          <ac:spMkLst>
            <pc:docMk/>
            <pc:sldMk cId="2534787029" sldId="299"/>
            <ac:spMk id="3" creationId="{00000000-0000-0000-0000-000000000000}"/>
          </ac:spMkLst>
        </pc:spChg>
        <pc:spChg chg="mod">
          <ac:chgData name="Kora Mousseaux" userId="b3c099e3-2d10-463d-833e-94fa247259a6" providerId="ADAL" clId="{9AFED1AE-28A4-467F-8B07-B9E941566E8E}" dt="2022-10-07T18:42:14.203" v="32"/>
          <ac:spMkLst>
            <pc:docMk/>
            <pc:sldMk cId="2534787029" sldId="299"/>
            <ac:spMk id="4" creationId="{00000000-0000-0000-0000-000000000000}"/>
          </ac:spMkLst>
        </pc:spChg>
      </pc:sldChg>
      <pc:sldChg chg="modSp del">
        <pc:chgData name="Kora Mousseaux" userId="b3c099e3-2d10-463d-833e-94fa247259a6" providerId="ADAL" clId="{9AFED1AE-28A4-467F-8B07-B9E941566E8E}" dt="2022-10-07T18:59:01.222" v="135" actId="47"/>
        <pc:sldMkLst>
          <pc:docMk/>
          <pc:sldMk cId="3295209292" sldId="301"/>
        </pc:sldMkLst>
        <pc:spChg chg="mod">
          <ac:chgData name="Kora Mousseaux" userId="b3c099e3-2d10-463d-833e-94fa247259a6" providerId="ADAL" clId="{9AFED1AE-28A4-467F-8B07-B9E941566E8E}" dt="2022-10-07T18:42:14.203" v="32"/>
          <ac:spMkLst>
            <pc:docMk/>
            <pc:sldMk cId="3295209292" sldId="301"/>
            <ac:spMk id="2" creationId="{00000000-0000-0000-0000-000000000000}"/>
          </ac:spMkLst>
        </pc:spChg>
        <pc:spChg chg="mod">
          <ac:chgData name="Kora Mousseaux" userId="b3c099e3-2d10-463d-833e-94fa247259a6" providerId="ADAL" clId="{9AFED1AE-28A4-467F-8B07-B9E941566E8E}" dt="2022-10-07T18:42:14.203" v="32"/>
          <ac:spMkLst>
            <pc:docMk/>
            <pc:sldMk cId="3295209292" sldId="301"/>
            <ac:spMk id="3" creationId="{00000000-0000-0000-0000-000000000000}"/>
          </ac:spMkLst>
        </pc:spChg>
        <pc:spChg chg="mod">
          <ac:chgData name="Kora Mousseaux" userId="b3c099e3-2d10-463d-833e-94fa247259a6" providerId="ADAL" clId="{9AFED1AE-28A4-467F-8B07-B9E941566E8E}" dt="2022-10-07T18:42:14.203" v="32"/>
          <ac:spMkLst>
            <pc:docMk/>
            <pc:sldMk cId="3295209292" sldId="301"/>
            <ac:spMk id="7" creationId="{00000000-0000-0000-0000-000000000000}"/>
          </ac:spMkLst>
        </pc:spChg>
      </pc:sldChg>
      <pc:sldChg chg="modSp del">
        <pc:chgData name="Kora Mousseaux" userId="b3c099e3-2d10-463d-833e-94fa247259a6" providerId="ADAL" clId="{9AFED1AE-28A4-467F-8B07-B9E941566E8E}" dt="2022-10-07T18:58:52.070" v="132" actId="47"/>
        <pc:sldMkLst>
          <pc:docMk/>
          <pc:sldMk cId="767826794" sldId="302"/>
        </pc:sldMkLst>
        <pc:spChg chg="mod">
          <ac:chgData name="Kora Mousseaux" userId="b3c099e3-2d10-463d-833e-94fa247259a6" providerId="ADAL" clId="{9AFED1AE-28A4-467F-8B07-B9E941566E8E}" dt="2022-10-07T18:42:14.203" v="32"/>
          <ac:spMkLst>
            <pc:docMk/>
            <pc:sldMk cId="767826794" sldId="302"/>
            <ac:spMk id="2" creationId="{00000000-0000-0000-0000-000000000000}"/>
          </ac:spMkLst>
        </pc:spChg>
        <pc:spChg chg="mod">
          <ac:chgData name="Kora Mousseaux" userId="b3c099e3-2d10-463d-833e-94fa247259a6" providerId="ADAL" clId="{9AFED1AE-28A4-467F-8B07-B9E941566E8E}" dt="2022-10-07T18:42:14.203" v="32"/>
          <ac:spMkLst>
            <pc:docMk/>
            <pc:sldMk cId="767826794" sldId="302"/>
            <ac:spMk id="3" creationId="{00000000-0000-0000-0000-000000000000}"/>
          </ac:spMkLst>
        </pc:spChg>
      </pc:sldChg>
      <pc:sldChg chg="modSp del">
        <pc:chgData name="Kora Mousseaux" userId="b3c099e3-2d10-463d-833e-94fa247259a6" providerId="ADAL" clId="{9AFED1AE-28A4-467F-8B07-B9E941566E8E}" dt="2022-10-07T18:58:34.692" v="128" actId="47"/>
        <pc:sldMkLst>
          <pc:docMk/>
          <pc:sldMk cId="4118184735" sldId="305"/>
        </pc:sldMkLst>
        <pc:spChg chg="mod">
          <ac:chgData name="Kora Mousseaux" userId="b3c099e3-2d10-463d-833e-94fa247259a6" providerId="ADAL" clId="{9AFED1AE-28A4-467F-8B07-B9E941566E8E}" dt="2022-10-07T18:42:14.203" v="32"/>
          <ac:spMkLst>
            <pc:docMk/>
            <pc:sldMk cId="4118184735" sldId="305"/>
            <ac:spMk id="2" creationId="{00000000-0000-0000-0000-000000000000}"/>
          </ac:spMkLst>
        </pc:spChg>
        <pc:spChg chg="mod">
          <ac:chgData name="Kora Mousseaux" userId="b3c099e3-2d10-463d-833e-94fa247259a6" providerId="ADAL" clId="{9AFED1AE-28A4-467F-8B07-B9E941566E8E}" dt="2022-10-07T18:42:14.203" v="32"/>
          <ac:spMkLst>
            <pc:docMk/>
            <pc:sldMk cId="4118184735" sldId="305"/>
            <ac:spMk id="3" creationId="{00000000-0000-0000-0000-000000000000}"/>
          </ac:spMkLst>
        </pc:spChg>
        <pc:spChg chg="mod">
          <ac:chgData name="Kora Mousseaux" userId="b3c099e3-2d10-463d-833e-94fa247259a6" providerId="ADAL" clId="{9AFED1AE-28A4-467F-8B07-B9E941566E8E}" dt="2022-10-07T18:42:14.203" v="32"/>
          <ac:spMkLst>
            <pc:docMk/>
            <pc:sldMk cId="4118184735" sldId="305"/>
            <ac:spMk id="4" creationId="{00000000-0000-0000-0000-000000000000}"/>
          </ac:spMkLst>
        </pc:spChg>
      </pc:sldChg>
      <pc:sldChg chg="modSp del">
        <pc:chgData name="Kora Mousseaux" userId="b3c099e3-2d10-463d-833e-94fa247259a6" providerId="ADAL" clId="{9AFED1AE-28A4-467F-8B07-B9E941566E8E}" dt="2022-10-07T18:58:33.809" v="127" actId="47"/>
        <pc:sldMkLst>
          <pc:docMk/>
          <pc:sldMk cId="2046969919" sldId="306"/>
        </pc:sldMkLst>
        <pc:spChg chg="mod">
          <ac:chgData name="Kora Mousseaux" userId="b3c099e3-2d10-463d-833e-94fa247259a6" providerId="ADAL" clId="{9AFED1AE-28A4-467F-8B07-B9E941566E8E}" dt="2022-10-07T18:42:14.203" v="32"/>
          <ac:spMkLst>
            <pc:docMk/>
            <pc:sldMk cId="2046969919" sldId="306"/>
            <ac:spMk id="2" creationId="{00000000-0000-0000-0000-000000000000}"/>
          </ac:spMkLst>
        </pc:spChg>
      </pc:sldChg>
      <pc:sldChg chg="modSp add">
        <pc:chgData name="Kora Mousseaux" userId="b3c099e3-2d10-463d-833e-94fa247259a6" providerId="ADAL" clId="{9AFED1AE-28A4-467F-8B07-B9E941566E8E}" dt="2022-10-07T21:13:17.533" v="996" actId="2085"/>
        <pc:sldMkLst>
          <pc:docMk/>
          <pc:sldMk cId="604116506" sldId="308"/>
        </pc:sldMkLst>
        <pc:picChg chg="mod">
          <ac:chgData name="Kora Mousseaux" userId="b3c099e3-2d10-463d-833e-94fa247259a6" providerId="ADAL" clId="{9AFED1AE-28A4-467F-8B07-B9E941566E8E}" dt="2022-10-07T21:13:17.533" v="996" actId="2085"/>
          <ac:picMkLst>
            <pc:docMk/>
            <pc:sldMk cId="604116506" sldId="308"/>
            <ac:picMk id="4" creationId="{00000000-0000-0000-0000-000000000000}"/>
          </ac:picMkLst>
        </pc:picChg>
      </pc:sldChg>
      <pc:sldChg chg="modSp del">
        <pc:chgData name="Kora Mousseaux" userId="b3c099e3-2d10-463d-833e-94fa247259a6" providerId="ADAL" clId="{9AFED1AE-28A4-467F-8B07-B9E941566E8E}" dt="2022-10-07T19:40:47.999" v="642" actId="2696"/>
        <pc:sldMkLst>
          <pc:docMk/>
          <pc:sldMk cId="1166102295" sldId="308"/>
        </pc:sldMkLst>
        <pc:spChg chg="mod">
          <ac:chgData name="Kora Mousseaux" userId="b3c099e3-2d10-463d-833e-94fa247259a6" providerId="ADAL" clId="{9AFED1AE-28A4-467F-8B07-B9E941566E8E}" dt="2022-10-07T18:42:14.203" v="32"/>
          <ac:spMkLst>
            <pc:docMk/>
            <pc:sldMk cId="1166102295" sldId="308"/>
            <ac:spMk id="2" creationId="{00000000-0000-0000-0000-000000000000}"/>
          </ac:spMkLst>
        </pc:spChg>
        <pc:spChg chg="mod">
          <ac:chgData name="Kora Mousseaux" userId="b3c099e3-2d10-463d-833e-94fa247259a6" providerId="ADAL" clId="{9AFED1AE-28A4-467F-8B07-B9E941566E8E}" dt="2022-10-07T18:42:14.203" v="32"/>
          <ac:spMkLst>
            <pc:docMk/>
            <pc:sldMk cId="1166102295" sldId="308"/>
            <ac:spMk id="3" creationId="{00000000-0000-0000-0000-000000000000}"/>
          </ac:spMkLst>
        </pc:spChg>
        <pc:spChg chg="mod">
          <ac:chgData name="Kora Mousseaux" userId="b3c099e3-2d10-463d-833e-94fa247259a6" providerId="ADAL" clId="{9AFED1AE-28A4-467F-8B07-B9E941566E8E}" dt="2022-10-07T18:42:14.203" v="32"/>
          <ac:spMkLst>
            <pc:docMk/>
            <pc:sldMk cId="1166102295" sldId="308"/>
            <ac:spMk id="5" creationId="{00000000-0000-0000-0000-000000000000}"/>
          </ac:spMkLst>
        </pc:spChg>
      </pc:sldChg>
      <pc:sldChg chg="modSp del">
        <pc:chgData name="Kora Mousseaux" userId="b3c099e3-2d10-463d-833e-94fa247259a6" providerId="ADAL" clId="{9AFED1AE-28A4-467F-8B07-B9E941566E8E}" dt="2022-10-07T18:58:55.199" v="133" actId="47"/>
        <pc:sldMkLst>
          <pc:docMk/>
          <pc:sldMk cId="2508492876" sldId="309"/>
        </pc:sldMkLst>
        <pc:spChg chg="mod">
          <ac:chgData name="Kora Mousseaux" userId="b3c099e3-2d10-463d-833e-94fa247259a6" providerId="ADAL" clId="{9AFED1AE-28A4-467F-8B07-B9E941566E8E}" dt="2022-10-07T18:42:14.203" v="32"/>
          <ac:spMkLst>
            <pc:docMk/>
            <pc:sldMk cId="2508492876" sldId="309"/>
            <ac:spMk id="2" creationId="{00000000-0000-0000-0000-000000000000}"/>
          </ac:spMkLst>
        </pc:spChg>
        <pc:spChg chg="mod">
          <ac:chgData name="Kora Mousseaux" userId="b3c099e3-2d10-463d-833e-94fa247259a6" providerId="ADAL" clId="{9AFED1AE-28A4-467F-8B07-B9E941566E8E}" dt="2022-10-07T18:42:14.203" v="32"/>
          <ac:spMkLst>
            <pc:docMk/>
            <pc:sldMk cId="2508492876" sldId="309"/>
            <ac:spMk id="3" creationId="{00000000-0000-0000-0000-000000000000}"/>
          </ac:spMkLst>
        </pc:spChg>
      </pc:sldChg>
      <pc:sldChg chg="modSp add del">
        <pc:chgData name="Kora Mousseaux" userId="b3c099e3-2d10-463d-833e-94fa247259a6" providerId="ADAL" clId="{9AFED1AE-28A4-467F-8B07-B9E941566E8E}" dt="2022-10-07T19:40:39.702" v="641" actId="47"/>
        <pc:sldMkLst>
          <pc:docMk/>
          <pc:sldMk cId="4077955821" sldId="310"/>
        </pc:sldMkLst>
        <pc:spChg chg="mod">
          <ac:chgData name="Kora Mousseaux" userId="b3c099e3-2d10-463d-833e-94fa247259a6" providerId="ADAL" clId="{9AFED1AE-28A4-467F-8B07-B9E941566E8E}" dt="2022-10-07T18:42:14.203" v="32"/>
          <ac:spMkLst>
            <pc:docMk/>
            <pc:sldMk cId="4077955821" sldId="310"/>
            <ac:spMk id="2" creationId="{00000000-0000-0000-0000-000000000000}"/>
          </ac:spMkLst>
        </pc:spChg>
        <pc:spChg chg="mod">
          <ac:chgData name="Kora Mousseaux" userId="b3c099e3-2d10-463d-833e-94fa247259a6" providerId="ADAL" clId="{9AFED1AE-28A4-467F-8B07-B9E941566E8E}" dt="2022-10-07T18:42:14.203" v="32"/>
          <ac:spMkLst>
            <pc:docMk/>
            <pc:sldMk cId="4077955821" sldId="310"/>
            <ac:spMk id="3" creationId="{00000000-0000-0000-0000-000000000000}"/>
          </ac:spMkLst>
        </pc:spChg>
      </pc:sldChg>
      <pc:sldChg chg="modSp del">
        <pc:chgData name="Kora Mousseaux" userId="b3c099e3-2d10-463d-833e-94fa247259a6" providerId="ADAL" clId="{9AFED1AE-28A4-467F-8B07-B9E941566E8E}" dt="2022-10-07T19:36:46.149" v="548" actId="2696"/>
        <pc:sldMkLst>
          <pc:docMk/>
          <pc:sldMk cId="65359314" sldId="315"/>
        </pc:sldMkLst>
        <pc:spChg chg="mod">
          <ac:chgData name="Kora Mousseaux" userId="b3c099e3-2d10-463d-833e-94fa247259a6" providerId="ADAL" clId="{9AFED1AE-28A4-467F-8B07-B9E941566E8E}" dt="2022-10-07T18:42:14.203" v="32"/>
          <ac:spMkLst>
            <pc:docMk/>
            <pc:sldMk cId="65359314" sldId="315"/>
            <ac:spMk id="5" creationId="{00000000-0000-0000-0000-000000000000}"/>
          </ac:spMkLst>
        </pc:spChg>
      </pc:sldChg>
      <pc:sldChg chg="modSp add mod">
        <pc:chgData name="Kora Mousseaux" userId="b3c099e3-2d10-463d-833e-94fa247259a6" providerId="ADAL" clId="{9AFED1AE-28A4-467F-8B07-B9E941566E8E}" dt="2022-10-07T19:55:10.491" v="833" actId="14100"/>
        <pc:sldMkLst>
          <pc:docMk/>
          <pc:sldMk cId="2923481539" sldId="315"/>
        </pc:sldMkLst>
        <pc:spChg chg="mod">
          <ac:chgData name="Kora Mousseaux" userId="b3c099e3-2d10-463d-833e-94fa247259a6" providerId="ADAL" clId="{9AFED1AE-28A4-467F-8B07-B9E941566E8E}" dt="2022-10-07T19:55:10.491" v="833" actId="14100"/>
          <ac:spMkLst>
            <pc:docMk/>
            <pc:sldMk cId="2923481539" sldId="315"/>
            <ac:spMk id="2" creationId="{00000000-0000-0000-0000-000000000000}"/>
          </ac:spMkLst>
        </pc:spChg>
        <pc:spChg chg="mod">
          <ac:chgData name="Kora Mousseaux" userId="b3c099e3-2d10-463d-833e-94fa247259a6" providerId="ADAL" clId="{9AFED1AE-28A4-467F-8B07-B9E941566E8E}" dt="2022-10-07T19:53:34.191" v="822" actId="2711"/>
          <ac:spMkLst>
            <pc:docMk/>
            <pc:sldMk cId="2923481539" sldId="315"/>
            <ac:spMk id="10" creationId="{00000000-0000-0000-0000-000000000000}"/>
          </ac:spMkLst>
        </pc:spChg>
        <pc:spChg chg="mod">
          <ac:chgData name="Kora Mousseaux" userId="b3c099e3-2d10-463d-833e-94fa247259a6" providerId="ADAL" clId="{9AFED1AE-28A4-467F-8B07-B9E941566E8E}" dt="2022-10-07T19:54:13.125" v="825" actId="2711"/>
          <ac:spMkLst>
            <pc:docMk/>
            <pc:sldMk cId="2923481539" sldId="315"/>
            <ac:spMk id="12" creationId="{00000000-0000-0000-0000-000000000000}"/>
          </ac:spMkLst>
        </pc:spChg>
        <pc:spChg chg="mod">
          <ac:chgData name="Kora Mousseaux" userId="b3c099e3-2d10-463d-833e-94fa247259a6" providerId="ADAL" clId="{9AFED1AE-28A4-467F-8B07-B9E941566E8E}" dt="2022-10-07T19:54:07.834" v="824" actId="2711"/>
          <ac:spMkLst>
            <pc:docMk/>
            <pc:sldMk cId="2923481539" sldId="315"/>
            <ac:spMk id="18" creationId="{00000000-0000-0000-0000-000000000000}"/>
          </ac:spMkLst>
        </pc:spChg>
        <pc:spChg chg="mod">
          <ac:chgData name="Kora Mousseaux" userId="b3c099e3-2d10-463d-833e-94fa247259a6" providerId="ADAL" clId="{9AFED1AE-28A4-467F-8B07-B9E941566E8E}" dt="2022-10-07T19:53:57.016" v="823" actId="2711"/>
          <ac:spMkLst>
            <pc:docMk/>
            <pc:sldMk cId="2923481539" sldId="315"/>
            <ac:spMk id="19" creationId="{00000000-0000-0000-0000-000000000000}"/>
          </ac:spMkLst>
        </pc:spChg>
        <pc:spChg chg="mod">
          <ac:chgData name="Kora Mousseaux" userId="b3c099e3-2d10-463d-833e-94fa247259a6" providerId="ADAL" clId="{9AFED1AE-28A4-467F-8B07-B9E941566E8E}" dt="2022-10-07T19:53:27.855" v="821" actId="404"/>
          <ac:spMkLst>
            <pc:docMk/>
            <pc:sldMk cId="2923481539" sldId="315"/>
            <ac:spMk id="22" creationId="{00000000-0000-0000-0000-000000000000}"/>
          </ac:spMkLst>
        </pc:spChg>
        <pc:grpChg chg="mod">
          <ac:chgData name="Kora Mousseaux" userId="b3c099e3-2d10-463d-833e-94fa247259a6" providerId="ADAL" clId="{9AFED1AE-28A4-467F-8B07-B9E941566E8E}" dt="2022-10-07T19:54:48.379" v="830" actId="2085"/>
          <ac:grpSpMkLst>
            <pc:docMk/>
            <pc:sldMk cId="2923481539" sldId="315"/>
            <ac:grpSpMk id="3" creationId="{00000000-0000-0000-0000-000000000000}"/>
          </ac:grpSpMkLst>
        </pc:grpChg>
        <pc:grpChg chg="mod">
          <ac:chgData name="Kora Mousseaux" userId="b3c099e3-2d10-463d-833e-94fa247259a6" providerId="ADAL" clId="{9AFED1AE-28A4-467F-8B07-B9E941566E8E}" dt="2022-10-07T19:54:40.213" v="826" actId="2085"/>
          <ac:grpSpMkLst>
            <pc:docMk/>
            <pc:sldMk cId="2923481539" sldId="315"/>
            <ac:grpSpMk id="4" creationId="{00000000-0000-0000-0000-000000000000}"/>
          </ac:grpSpMkLst>
        </pc:grpChg>
        <pc:grpChg chg="mod">
          <ac:chgData name="Kora Mousseaux" userId="b3c099e3-2d10-463d-833e-94fa247259a6" providerId="ADAL" clId="{9AFED1AE-28A4-467F-8B07-B9E941566E8E}" dt="2022-10-07T19:54:42.613" v="827" actId="2085"/>
          <ac:grpSpMkLst>
            <pc:docMk/>
            <pc:sldMk cId="2923481539" sldId="315"/>
            <ac:grpSpMk id="6" creationId="{00000000-0000-0000-0000-000000000000}"/>
          </ac:grpSpMkLst>
        </pc:grpChg>
        <pc:grpChg chg="mod">
          <ac:chgData name="Kora Mousseaux" userId="b3c099e3-2d10-463d-833e-94fa247259a6" providerId="ADAL" clId="{9AFED1AE-28A4-467F-8B07-B9E941566E8E}" dt="2022-10-07T19:54:46.148" v="829" actId="2085"/>
          <ac:grpSpMkLst>
            <pc:docMk/>
            <pc:sldMk cId="2923481539" sldId="315"/>
            <ac:grpSpMk id="8" creationId="{00000000-0000-0000-0000-000000000000}"/>
          </ac:grpSpMkLst>
        </pc:grpChg>
        <pc:grpChg chg="mod">
          <ac:chgData name="Kora Mousseaux" userId="b3c099e3-2d10-463d-833e-94fa247259a6" providerId="ADAL" clId="{9AFED1AE-28A4-467F-8B07-B9E941566E8E}" dt="2022-10-07T19:54:44.409" v="828" actId="2085"/>
          <ac:grpSpMkLst>
            <pc:docMk/>
            <pc:sldMk cId="2923481539" sldId="315"/>
            <ac:grpSpMk id="13" creationId="{00000000-0000-0000-0000-000000000000}"/>
          </ac:grpSpMkLst>
        </pc:grpChg>
      </pc:sldChg>
      <pc:sldChg chg="modSp del">
        <pc:chgData name="Kora Mousseaux" userId="b3c099e3-2d10-463d-833e-94fa247259a6" providerId="ADAL" clId="{9AFED1AE-28A4-467F-8B07-B9E941566E8E}" dt="2022-10-07T19:36:46.149" v="548" actId="2696"/>
        <pc:sldMkLst>
          <pc:docMk/>
          <pc:sldMk cId="2675538319" sldId="316"/>
        </pc:sldMkLst>
        <pc:spChg chg="mod">
          <ac:chgData name="Kora Mousseaux" userId="b3c099e3-2d10-463d-833e-94fa247259a6" providerId="ADAL" clId="{9AFED1AE-28A4-467F-8B07-B9E941566E8E}" dt="2022-10-07T18:42:14.203" v="32"/>
          <ac:spMkLst>
            <pc:docMk/>
            <pc:sldMk cId="2675538319" sldId="316"/>
            <ac:spMk id="3" creationId="{00000000-0000-0000-0000-000000000000}"/>
          </ac:spMkLst>
        </pc:spChg>
      </pc:sldChg>
      <pc:sldChg chg="modSp add mod">
        <pc:chgData name="Kora Mousseaux" userId="b3c099e3-2d10-463d-833e-94fa247259a6" providerId="ADAL" clId="{9AFED1AE-28A4-467F-8B07-B9E941566E8E}" dt="2022-10-07T19:57:49.167" v="876" actId="14100"/>
        <pc:sldMkLst>
          <pc:docMk/>
          <pc:sldMk cId="2693417074" sldId="316"/>
        </pc:sldMkLst>
        <pc:spChg chg="mod">
          <ac:chgData name="Kora Mousseaux" userId="b3c099e3-2d10-463d-833e-94fa247259a6" providerId="ADAL" clId="{9AFED1AE-28A4-467F-8B07-B9E941566E8E}" dt="2022-10-07T19:57:49.167" v="876" actId="14100"/>
          <ac:spMkLst>
            <pc:docMk/>
            <pc:sldMk cId="2693417074" sldId="316"/>
            <ac:spMk id="2" creationId="{00000000-0000-0000-0000-000000000000}"/>
          </ac:spMkLst>
        </pc:spChg>
        <pc:spChg chg="mod">
          <ac:chgData name="Kora Mousseaux" userId="b3c099e3-2d10-463d-833e-94fa247259a6" providerId="ADAL" clId="{9AFED1AE-28A4-467F-8B07-B9E941566E8E}" dt="2022-10-07T19:56:27.886" v="852" actId="2711"/>
          <ac:spMkLst>
            <pc:docMk/>
            <pc:sldMk cId="2693417074" sldId="316"/>
            <ac:spMk id="5" creationId="{00000000-0000-0000-0000-000000000000}"/>
          </ac:spMkLst>
        </pc:spChg>
        <pc:spChg chg="mod">
          <ac:chgData name="Kora Mousseaux" userId="b3c099e3-2d10-463d-833e-94fa247259a6" providerId="ADAL" clId="{9AFED1AE-28A4-467F-8B07-B9E941566E8E}" dt="2022-10-07T19:57:47.217" v="875" actId="1076"/>
          <ac:spMkLst>
            <pc:docMk/>
            <pc:sldMk cId="2693417074" sldId="316"/>
            <ac:spMk id="15" creationId="{00000000-0000-0000-0000-000000000000}"/>
          </ac:spMkLst>
        </pc:spChg>
        <pc:spChg chg="mod">
          <ac:chgData name="Kora Mousseaux" userId="b3c099e3-2d10-463d-833e-94fa247259a6" providerId="ADAL" clId="{9AFED1AE-28A4-467F-8B07-B9E941566E8E}" dt="2022-10-07T19:56:19.075" v="850" actId="2711"/>
          <ac:spMkLst>
            <pc:docMk/>
            <pc:sldMk cId="2693417074" sldId="316"/>
            <ac:spMk id="22" creationId="{00000000-0000-0000-0000-000000000000}"/>
          </ac:spMkLst>
        </pc:spChg>
        <pc:spChg chg="mod">
          <ac:chgData name="Kora Mousseaux" userId="b3c099e3-2d10-463d-833e-94fa247259a6" providerId="ADAL" clId="{9AFED1AE-28A4-467F-8B07-B9E941566E8E}" dt="2022-10-07T19:57:46.060" v="874" actId="1076"/>
          <ac:spMkLst>
            <pc:docMk/>
            <pc:sldMk cId="2693417074" sldId="316"/>
            <ac:spMk id="26" creationId="{00000000-0000-0000-0000-000000000000}"/>
          </ac:spMkLst>
        </pc:spChg>
        <pc:spChg chg="mod">
          <ac:chgData name="Kora Mousseaux" userId="b3c099e3-2d10-463d-833e-94fa247259a6" providerId="ADAL" clId="{9AFED1AE-28A4-467F-8B07-B9E941566E8E}" dt="2022-10-07T19:56:13.870" v="849" actId="2711"/>
          <ac:spMkLst>
            <pc:docMk/>
            <pc:sldMk cId="2693417074" sldId="316"/>
            <ac:spMk id="29" creationId="{00000000-0000-0000-0000-000000000000}"/>
          </ac:spMkLst>
        </pc:spChg>
        <pc:grpChg chg="mod">
          <ac:chgData name="Kora Mousseaux" userId="b3c099e3-2d10-463d-833e-94fa247259a6" providerId="ADAL" clId="{9AFED1AE-28A4-467F-8B07-B9E941566E8E}" dt="2022-10-07T19:55:47.549" v="846" actId="2085"/>
          <ac:grpSpMkLst>
            <pc:docMk/>
            <pc:sldMk cId="2693417074" sldId="316"/>
            <ac:grpSpMk id="4" creationId="{00000000-0000-0000-0000-000000000000}"/>
          </ac:grpSpMkLst>
        </pc:grpChg>
        <pc:grpChg chg="mod">
          <ac:chgData name="Kora Mousseaux" userId="b3c099e3-2d10-463d-833e-94fa247259a6" providerId="ADAL" clId="{9AFED1AE-28A4-467F-8B07-B9E941566E8E}" dt="2022-10-07T19:57:47.217" v="875" actId="1076"/>
          <ac:grpSpMkLst>
            <pc:docMk/>
            <pc:sldMk cId="2693417074" sldId="316"/>
            <ac:grpSpMk id="12" creationId="{00000000-0000-0000-0000-000000000000}"/>
          </ac:grpSpMkLst>
        </pc:grpChg>
        <pc:grpChg chg="mod">
          <ac:chgData name="Kora Mousseaux" userId="b3c099e3-2d10-463d-833e-94fa247259a6" providerId="ADAL" clId="{9AFED1AE-28A4-467F-8B07-B9E941566E8E}" dt="2022-10-07T19:55:45.635" v="845" actId="2085"/>
          <ac:grpSpMkLst>
            <pc:docMk/>
            <pc:sldMk cId="2693417074" sldId="316"/>
            <ac:grpSpMk id="16" creationId="{00000000-0000-0000-0000-000000000000}"/>
          </ac:grpSpMkLst>
        </pc:grpChg>
        <pc:grpChg chg="mod">
          <ac:chgData name="Kora Mousseaux" userId="b3c099e3-2d10-463d-833e-94fa247259a6" providerId="ADAL" clId="{9AFED1AE-28A4-467F-8B07-B9E941566E8E}" dt="2022-10-07T19:57:46.060" v="874" actId="1076"/>
          <ac:grpSpMkLst>
            <pc:docMk/>
            <pc:sldMk cId="2693417074" sldId="316"/>
            <ac:grpSpMk id="17" creationId="{00000000-0000-0000-0000-000000000000}"/>
          </ac:grpSpMkLst>
        </pc:grpChg>
        <pc:picChg chg="mod">
          <ac:chgData name="Kora Mousseaux" userId="b3c099e3-2d10-463d-833e-94fa247259a6" providerId="ADAL" clId="{9AFED1AE-28A4-467F-8B07-B9E941566E8E}" dt="2022-10-07T19:57:47.217" v="875" actId="1076"/>
          <ac:picMkLst>
            <pc:docMk/>
            <pc:sldMk cId="2693417074" sldId="316"/>
            <ac:picMk id="2052" creationId="{00000000-0000-0000-0000-000000000000}"/>
          </ac:picMkLst>
        </pc:picChg>
        <pc:picChg chg="mod">
          <ac:chgData name="Kora Mousseaux" userId="b3c099e3-2d10-463d-833e-94fa247259a6" providerId="ADAL" clId="{9AFED1AE-28A4-467F-8B07-B9E941566E8E}" dt="2022-10-07T19:55:30.588" v="838" actId="1076"/>
          <ac:picMkLst>
            <pc:docMk/>
            <pc:sldMk cId="2693417074" sldId="316"/>
            <ac:picMk id="2056" creationId="{00000000-0000-0000-0000-000000000000}"/>
          </ac:picMkLst>
        </pc:picChg>
        <pc:picChg chg="mod">
          <ac:chgData name="Kora Mousseaux" userId="b3c099e3-2d10-463d-833e-94fa247259a6" providerId="ADAL" clId="{9AFED1AE-28A4-467F-8B07-B9E941566E8E}" dt="2022-10-07T19:57:46.060" v="874" actId="1076"/>
          <ac:picMkLst>
            <pc:docMk/>
            <pc:sldMk cId="2693417074" sldId="316"/>
            <ac:picMk id="2058" creationId="{00000000-0000-0000-0000-000000000000}"/>
          </ac:picMkLst>
        </pc:picChg>
        <pc:picChg chg="mod">
          <ac:chgData name="Kora Mousseaux" userId="b3c099e3-2d10-463d-833e-94fa247259a6" providerId="ADAL" clId="{9AFED1AE-28A4-467F-8B07-B9E941566E8E}" dt="2022-10-07T19:55:43.881" v="844" actId="2085"/>
          <ac:picMkLst>
            <pc:docMk/>
            <pc:sldMk cId="2693417074" sldId="316"/>
            <ac:picMk id="2060" creationId="{00000000-0000-0000-0000-000000000000}"/>
          </ac:picMkLst>
        </pc:picChg>
        <pc:picChg chg="mod">
          <ac:chgData name="Kora Mousseaux" userId="b3c099e3-2d10-463d-833e-94fa247259a6" providerId="ADAL" clId="{9AFED1AE-28A4-467F-8B07-B9E941566E8E}" dt="2022-10-07T19:55:32.111" v="839" actId="1076"/>
          <ac:picMkLst>
            <pc:docMk/>
            <pc:sldMk cId="2693417074" sldId="316"/>
            <ac:picMk id="5122" creationId="{00000000-0000-0000-0000-000000000000}"/>
          </ac:picMkLst>
        </pc:picChg>
      </pc:sldChg>
      <pc:sldChg chg="modSp add mod">
        <pc:chgData name="Kora Mousseaux" userId="b3c099e3-2d10-463d-833e-94fa247259a6" providerId="ADAL" clId="{9AFED1AE-28A4-467F-8B07-B9E941566E8E}" dt="2022-10-07T19:58:35.203" v="887" actId="14100"/>
        <pc:sldMkLst>
          <pc:docMk/>
          <pc:sldMk cId="33812243" sldId="317"/>
        </pc:sldMkLst>
        <pc:spChg chg="mod">
          <ac:chgData name="Kora Mousseaux" userId="b3c099e3-2d10-463d-833e-94fa247259a6" providerId="ADAL" clId="{9AFED1AE-28A4-467F-8B07-B9E941566E8E}" dt="2022-10-07T19:58:35.203" v="887" actId="14100"/>
          <ac:spMkLst>
            <pc:docMk/>
            <pc:sldMk cId="33812243" sldId="317"/>
            <ac:spMk id="2" creationId="{00000000-0000-0000-0000-000000000000}"/>
          </ac:spMkLst>
        </pc:spChg>
        <pc:spChg chg="mod">
          <ac:chgData name="Kora Mousseaux" userId="b3c099e3-2d10-463d-833e-94fa247259a6" providerId="ADAL" clId="{9AFED1AE-28A4-467F-8B07-B9E941566E8E}" dt="2022-10-07T19:57:26.485" v="869" actId="1076"/>
          <ac:spMkLst>
            <pc:docMk/>
            <pc:sldMk cId="33812243" sldId="317"/>
            <ac:spMk id="9" creationId="{00000000-0000-0000-0000-000000000000}"/>
          </ac:spMkLst>
        </pc:spChg>
        <pc:spChg chg="mod">
          <ac:chgData name="Kora Mousseaux" userId="b3c099e3-2d10-463d-833e-94fa247259a6" providerId="ADAL" clId="{9AFED1AE-28A4-467F-8B07-B9E941566E8E}" dt="2022-10-07T19:57:14.007" v="864" actId="2711"/>
          <ac:spMkLst>
            <pc:docMk/>
            <pc:sldMk cId="33812243" sldId="317"/>
            <ac:spMk id="11" creationId="{00000000-0000-0000-0000-000000000000}"/>
          </ac:spMkLst>
        </pc:spChg>
        <pc:spChg chg="mod">
          <ac:chgData name="Kora Mousseaux" userId="b3c099e3-2d10-463d-833e-94fa247259a6" providerId="ADAL" clId="{9AFED1AE-28A4-467F-8B07-B9E941566E8E}" dt="2022-10-07T19:57:32.073" v="872" actId="2711"/>
          <ac:spMkLst>
            <pc:docMk/>
            <pc:sldMk cId="33812243" sldId="317"/>
            <ac:spMk id="14" creationId="{00000000-0000-0000-0000-000000000000}"/>
          </ac:spMkLst>
        </pc:spChg>
        <pc:spChg chg="mod">
          <ac:chgData name="Kora Mousseaux" userId="b3c099e3-2d10-463d-833e-94fa247259a6" providerId="ADAL" clId="{9AFED1AE-28A4-467F-8B07-B9E941566E8E}" dt="2022-10-07T19:57:40.093" v="873" actId="2711"/>
          <ac:spMkLst>
            <pc:docMk/>
            <pc:sldMk cId="33812243" sldId="317"/>
            <ac:spMk id="16" creationId="{00000000-0000-0000-0000-000000000000}"/>
          </ac:spMkLst>
        </pc:spChg>
        <pc:spChg chg="mod">
          <ac:chgData name="Kora Mousseaux" userId="b3c099e3-2d10-463d-833e-94fa247259a6" providerId="ADAL" clId="{9AFED1AE-28A4-467F-8B07-B9E941566E8E}" dt="2022-10-07T19:57:24.135" v="867" actId="1076"/>
          <ac:spMkLst>
            <pc:docMk/>
            <pc:sldMk cId="33812243" sldId="317"/>
            <ac:spMk id="23" creationId="{00000000-0000-0000-0000-000000000000}"/>
          </ac:spMkLst>
        </pc:spChg>
        <pc:grpChg chg="mod">
          <ac:chgData name="Kora Mousseaux" userId="b3c099e3-2d10-463d-833e-94fa247259a6" providerId="ADAL" clId="{9AFED1AE-28A4-467F-8B07-B9E941566E8E}" dt="2022-10-07T19:57:24.135" v="867" actId="1076"/>
          <ac:grpSpMkLst>
            <pc:docMk/>
            <pc:sldMk cId="33812243" sldId="317"/>
            <ac:grpSpMk id="3" creationId="{00000000-0000-0000-0000-000000000000}"/>
          </ac:grpSpMkLst>
        </pc:grpChg>
        <pc:grpChg chg="mod">
          <ac:chgData name="Kora Mousseaux" userId="b3c099e3-2d10-463d-833e-94fa247259a6" providerId="ADAL" clId="{9AFED1AE-28A4-467F-8B07-B9E941566E8E}" dt="2022-10-07T19:57:27.221" v="870" actId="1076"/>
          <ac:grpSpMkLst>
            <pc:docMk/>
            <pc:sldMk cId="33812243" sldId="317"/>
            <ac:grpSpMk id="5" creationId="{00000000-0000-0000-0000-000000000000}"/>
          </ac:grpSpMkLst>
        </pc:grpChg>
        <pc:grpChg chg="mod">
          <ac:chgData name="Kora Mousseaux" userId="b3c099e3-2d10-463d-833e-94fa247259a6" providerId="ADAL" clId="{9AFED1AE-28A4-467F-8B07-B9E941566E8E}" dt="2022-10-07T19:57:25.235" v="868" actId="1076"/>
          <ac:grpSpMkLst>
            <pc:docMk/>
            <pc:sldMk cId="33812243" sldId="317"/>
            <ac:grpSpMk id="10" creationId="{00000000-0000-0000-0000-000000000000}"/>
          </ac:grpSpMkLst>
        </pc:grpChg>
        <pc:grpChg chg="mod">
          <ac:chgData name="Kora Mousseaux" userId="b3c099e3-2d10-463d-833e-94fa247259a6" providerId="ADAL" clId="{9AFED1AE-28A4-467F-8B07-B9E941566E8E}" dt="2022-10-07T19:57:26.485" v="869" actId="1076"/>
          <ac:grpSpMkLst>
            <pc:docMk/>
            <pc:sldMk cId="33812243" sldId="317"/>
            <ac:grpSpMk id="12" creationId="{00000000-0000-0000-0000-000000000000}"/>
          </ac:grpSpMkLst>
        </pc:grpChg>
        <pc:grpChg chg="mod">
          <ac:chgData name="Kora Mousseaux" userId="b3c099e3-2d10-463d-833e-94fa247259a6" providerId="ADAL" clId="{9AFED1AE-28A4-467F-8B07-B9E941566E8E}" dt="2022-10-07T19:57:27.932" v="871" actId="1076"/>
          <ac:grpSpMkLst>
            <pc:docMk/>
            <pc:sldMk cId="33812243" sldId="317"/>
            <ac:grpSpMk id="15" creationId="{00000000-0000-0000-0000-000000000000}"/>
          </ac:grpSpMkLst>
        </pc:grpChg>
        <pc:picChg chg="mod">
          <ac:chgData name="Kora Mousseaux" userId="b3c099e3-2d10-463d-833e-94fa247259a6" providerId="ADAL" clId="{9AFED1AE-28A4-467F-8B07-B9E941566E8E}" dt="2022-10-07T19:56:55.349" v="859" actId="2085"/>
          <ac:picMkLst>
            <pc:docMk/>
            <pc:sldMk cId="33812243" sldId="317"/>
            <ac:picMk id="4" creationId="{00000000-0000-0000-0000-000000000000}"/>
          </ac:picMkLst>
        </pc:picChg>
        <pc:picChg chg="mod">
          <ac:chgData name="Kora Mousseaux" userId="b3c099e3-2d10-463d-833e-94fa247259a6" providerId="ADAL" clId="{9AFED1AE-28A4-467F-8B07-B9E941566E8E}" dt="2022-10-07T19:57:26.485" v="869" actId="1076"/>
          <ac:picMkLst>
            <pc:docMk/>
            <pc:sldMk cId="33812243" sldId="317"/>
            <ac:picMk id="2050" creationId="{00000000-0000-0000-0000-000000000000}"/>
          </ac:picMkLst>
        </pc:picChg>
        <pc:picChg chg="mod">
          <ac:chgData name="Kora Mousseaux" userId="b3c099e3-2d10-463d-833e-94fa247259a6" providerId="ADAL" clId="{9AFED1AE-28A4-467F-8B07-B9E941566E8E}" dt="2022-10-07T19:57:27.932" v="871" actId="1076"/>
          <ac:picMkLst>
            <pc:docMk/>
            <pc:sldMk cId="33812243" sldId="317"/>
            <ac:picMk id="3076" creationId="{00000000-0000-0000-0000-000000000000}"/>
          </ac:picMkLst>
        </pc:picChg>
        <pc:picChg chg="mod">
          <ac:chgData name="Kora Mousseaux" userId="b3c099e3-2d10-463d-833e-94fa247259a6" providerId="ADAL" clId="{9AFED1AE-28A4-467F-8B07-B9E941566E8E}" dt="2022-10-07T19:57:25.235" v="868" actId="1076"/>
          <ac:picMkLst>
            <pc:docMk/>
            <pc:sldMk cId="33812243" sldId="317"/>
            <ac:picMk id="3078" creationId="{00000000-0000-0000-0000-000000000000}"/>
          </ac:picMkLst>
        </pc:picChg>
        <pc:picChg chg="mod">
          <ac:chgData name="Kora Mousseaux" userId="b3c099e3-2d10-463d-833e-94fa247259a6" providerId="ADAL" clId="{9AFED1AE-28A4-467F-8B07-B9E941566E8E}" dt="2022-10-07T19:57:24.135" v="867" actId="1076"/>
          <ac:picMkLst>
            <pc:docMk/>
            <pc:sldMk cId="33812243" sldId="317"/>
            <ac:picMk id="3080" creationId="{00000000-0000-0000-0000-000000000000}"/>
          </ac:picMkLst>
        </pc:picChg>
      </pc:sldChg>
      <pc:sldChg chg="modSp del">
        <pc:chgData name="Kora Mousseaux" userId="b3c099e3-2d10-463d-833e-94fa247259a6" providerId="ADAL" clId="{9AFED1AE-28A4-467F-8B07-B9E941566E8E}" dt="2022-10-07T19:36:46.149" v="548" actId="2696"/>
        <pc:sldMkLst>
          <pc:docMk/>
          <pc:sldMk cId="3474724569" sldId="317"/>
        </pc:sldMkLst>
        <pc:spChg chg="mod">
          <ac:chgData name="Kora Mousseaux" userId="b3c099e3-2d10-463d-833e-94fa247259a6" providerId="ADAL" clId="{9AFED1AE-28A4-467F-8B07-B9E941566E8E}" dt="2022-10-07T18:42:14.203" v="32"/>
          <ac:spMkLst>
            <pc:docMk/>
            <pc:sldMk cId="3474724569" sldId="317"/>
            <ac:spMk id="6" creationId="{00000000-0000-0000-0000-000000000000}"/>
          </ac:spMkLst>
        </pc:spChg>
      </pc:sldChg>
      <pc:sldChg chg="modSp del">
        <pc:chgData name="Kora Mousseaux" userId="b3c099e3-2d10-463d-833e-94fa247259a6" providerId="ADAL" clId="{9AFED1AE-28A4-467F-8B07-B9E941566E8E}" dt="2022-10-07T19:00:01.480" v="145" actId="47"/>
        <pc:sldMkLst>
          <pc:docMk/>
          <pc:sldMk cId="131178082" sldId="319"/>
        </pc:sldMkLst>
        <pc:spChg chg="mod">
          <ac:chgData name="Kora Mousseaux" userId="b3c099e3-2d10-463d-833e-94fa247259a6" providerId="ADAL" clId="{9AFED1AE-28A4-467F-8B07-B9E941566E8E}" dt="2022-10-07T18:42:14.203" v="32"/>
          <ac:spMkLst>
            <pc:docMk/>
            <pc:sldMk cId="131178082" sldId="319"/>
            <ac:spMk id="2" creationId="{00000000-0000-0000-0000-000000000000}"/>
          </ac:spMkLst>
        </pc:spChg>
        <pc:spChg chg="mod">
          <ac:chgData name="Kora Mousseaux" userId="b3c099e3-2d10-463d-833e-94fa247259a6" providerId="ADAL" clId="{9AFED1AE-28A4-467F-8B07-B9E941566E8E}" dt="2022-10-07T18:42:14.203" v="32"/>
          <ac:spMkLst>
            <pc:docMk/>
            <pc:sldMk cId="131178082" sldId="319"/>
            <ac:spMk id="3" creationId="{00000000-0000-0000-0000-000000000000}"/>
          </ac:spMkLst>
        </pc:spChg>
        <pc:spChg chg="mod">
          <ac:chgData name="Kora Mousseaux" userId="b3c099e3-2d10-463d-833e-94fa247259a6" providerId="ADAL" clId="{9AFED1AE-28A4-467F-8B07-B9E941566E8E}" dt="2022-10-07T18:42:14.203" v="32"/>
          <ac:spMkLst>
            <pc:docMk/>
            <pc:sldMk cId="131178082" sldId="319"/>
            <ac:spMk id="4" creationId="{00000000-0000-0000-0000-000000000000}"/>
          </ac:spMkLst>
        </pc:spChg>
      </pc:sldChg>
      <pc:sldChg chg="modSp add mod">
        <pc:chgData name="Kora Mousseaux" userId="b3c099e3-2d10-463d-833e-94fa247259a6" providerId="ADAL" clId="{9AFED1AE-28A4-467F-8B07-B9E941566E8E}" dt="2022-10-07T19:58:41.244" v="890" actId="1076"/>
        <pc:sldMkLst>
          <pc:docMk/>
          <pc:sldMk cId="304980324" sldId="322"/>
        </pc:sldMkLst>
        <pc:spChg chg="mod">
          <ac:chgData name="Kora Mousseaux" userId="b3c099e3-2d10-463d-833e-94fa247259a6" providerId="ADAL" clId="{9AFED1AE-28A4-467F-8B07-B9E941566E8E}" dt="2022-10-07T19:58:28.936" v="886" actId="14100"/>
          <ac:spMkLst>
            <pc:docMk/>
            <pc:sldMk cId="304980324" sldId="322"/>
            <ac:spMk id="2" creationId="{00000000-0000-0000-0000-000000000000}"/>
          </ac:spMkLst>
        </pc:spChg>
        <pc:spChg chg="mod">
          <ac:chgData name="Kora Mousseaux" userId="b3c099e3-2d10-463d-833e-94fa247259a6" providerId="ADAL" clId="{9AFED1AE-28A4-467F-8B07-B9E941566E8E}" dt="2022-10-07T19:58:40.059" v="889" actId="1076"/>
          <ac:spMkLst>
            <pc:docMk/>
            <pc:sldMk cId="304980324" sldId="322"/>
            <ac:spMk id="6" creationId="{00000000-0000-0000-0000-000000000000}"/>
          </ac:spMkLst>
        </pc:spChg>
        <pc:spChg chg="mod">
          <ac:chgData name="Kora Mousseaux" userId="b3c099e3-2d10-463d-833e-94fa247259a6" providerId="ADAL" clId="{9AFED1AE-28A4-467F-8B07-B9E941566E8E}" dt="2022-10-07T19:58:38.814" v="888" actId="1076"/>
          <ac:spMkLst>
            <pc:docMk/>
            <pc:sldMk cId="304980324" sldId="322"/>
            <ac:spMk id="9" creationId="{00000000-0000-0000-0000-000000000000}"/>
          </ac:spMkLst>
        </pc:spChg>
        <pc:spChg chg="mod">
          <ac:chgData name="Kora Mousseaux" userId="b3c099e3-2d10-463d-833e-94fa247259a6" providerId="ADAL" clId="{9AFED1AE-28A4-467F-8B07-B9E941566E8E}" dt="2022-10-07T19:58:41.244" v="890" actId="1076"/>
          <ac:spMkLst>
            <pc:docMk/>
            <pc:sldMk cId="304980324" sldId="322"/>
            <ac:spMk id="11" creationId="{00000000-0000-0000-0000-000000000000}"/>
          </ac:spMkLst>
        </pc:spChg>
        <pc:grpChg chg="mod">
          <ac:chgData name="Kora Mousseaux" userId="b3c099e3-2d10-463d-833e-94fa247259a6" providerId="ADAL" clId="{9AFED1AE-28A4-467F-8B07-B9E941566E8E}" dt="2022-10-07T19:58:40.059" v="889" actId="1076"/>
          <ac:grpSpMkLst>
            <pc:docMk/>
            <pc:sldMk cId="304980324" sldId="322"/>
            <ac:grpSpMk id="4" creationId="{00000000-0000-0000-0000-000000000000}"/>
          </ac:grpSpMkLst>
        </pc:grpChg>
        <pc:grpChg chg="mod">
          <ac:chgData name="Kora Mousseaux" userId="b3c099e3-2d10-463d-833e-94fa247259a6" providerId="ADAL" clId="{9AFED1AE-28A4-467F-8B07-B9E941566E8E}" dt="2022-10-07T19:58:38.814" v="888" actId="1076"/>
          <ac:grpSpMkLst>
            <pc:docMk/>
            <pc:sldMk cId="304980324" sldId="322"/>
            <ac:grpSpMk id="7" creationId="{00000000-0000-0000-0000-000000000000}"/>
          </ac:grpSpMkLst>
        </pc:grpChg>
        <pc:grpChg chg="mod">
          <ac:chgData name="Kora Mousseaux" userId="b3c099e3-2d10-463d-833e-94fa247259a6" providerId="ADAL" clId="{9AFED1AE-28A4-467F-8B07-B9E941566E8E}" dt="2022-10-07T19:58:41.244" v="890" actId="1076"/>
          <ac:grpSpMkLst>
            <pc:docMk/>
            <pc:sldMk cId="304980324" sldId="322"/>
            <ac:grpSpMk id="10" creationId="{00000000-0000-0000-0000-000000000000}"/>
          </ac:grpSpMkLst>
        </pc:grpChg>
        <pc:picChg chg="mod">
          <ac:chgData name="Kora Mousseaux" userId="b3c099e3-2d10-463d-833e-94fa247259a6" providerId="ADAL" clId="{9AFED1AE-28A4-467F-8B07-B9E941566E8E}" dt="2022-10-07T19:58:40.059" v="889" actId="1076"/>
          <ac:picMkLst>
            <pc:docMk/>
            <pc:sldMk cId="304980324" sldId="322"/>
            <ac:picMk id="5" creationId="{00000000-0000-0000-0000-000000000000}"/>
          </ac:picMkLst>
        </pc:picChg>
        <pc:picChg chg="mod">
          <ac:chgData name="Kora Mousseaux" userId="b3c099e3-2d10-463d-833e-94fa247259a6" providerId="ADAL" clId="{9AFED1AE-28A4-467F-8B07-B9E941566E8E}" dt="2022-10-07T19:58:38.814" v="888" actId="1076"/>
          <ac:picMkLst>
            <pc:docMk/>
            <pc:sldMk cId="304980324" sldId="322"/>
            <ac:picMk id="8" creationId="{00000000-0000-0000-0000-000000000000}"/>
          </ac:picMkLst>
        </pc:picChg>
        <pc:picChg chg="mod">
          <ac:chgData name="Kora Mousseaux" userId="b3c099e3-2d10-463d-833e-94fa247259a6" providerId="ADAL" clId="{9AFED1AE-28A4-467F-8B07-B9E941566E8E}" dt="2022-10-07T19:58:41.244" v="890" actId="1076"/>
          <ac:picMkLst>
            <pc:docMk/>
            <pc:sldMk cId="304980324" sldId="322"/>
            <ac:picMk id="4098" creationId="{00000000-0000-0000-0000-000000000000}"/>
          </ac:picMkLst>
        </pc:picChg>
      </pc:sldChg>
      <pc:sldChg chg="modSp del">
        <pc:chgData name="Kora Mousseaux" userId="b3c099e3-2d10-463d-833e-94fa247259a6" providerId="ADAL" clId="{9AFED1AE-28A4-467F-8B07-B9E941566E8E}" dt="2022-10-07T19:36:46.149" v="548" actId="2696"/>
        <pc:sldMkLst>
          <pc:docMk/>
          <pc:sldMk cId="2936355759" sldId="322"/>
        </pc:sldMkLst>
        <pc:spChg chg="mod">
          <ac:chgData name="Kora Mousseaux" userId="b3c099e3-2d10-463d-833e-94fa247259a6" providerId="ADAL" clId="{9AFED1AE-28A4-467F-8B07-B9E941566E8E}" dt="2022-10-07T18:42:14.203" v="32"/>
          <ac:spMkLst>
            <pc:docMk/>
            <pc:sldMk cId="2936355759" sldId="322"/>
            <ac:spMk id="2" creationId="{00000000-0000-0000-0000-000000000000}"/>
          </ac:spMkLst>
        </pc:spChg>
        <pc:spChg chg="mod">
          <ac:chgData name="Kora Mousseaux" userId="b3c099e3-2d10-463d-833e-94fa247259a6" providerId="ADAL" clId="{9AFED1AE-28A4-467F-8B07-B9E941566E8E}" dt="2022-10-07T18:42:14.203" v="32"/>
          <ac:spMkLst>
            <pc:docMk/>
            <pc:sldMk cId="2936355759" sldId="322"/>
            <ac:spMk id="3" creationId="{00000000-0000-0000-0000-000000000000}"/>
          </ac:spMkLst>
        </pc:spChg>
      </pc:sldChg>
      <pc:sldChg chg="modSp del">
        <pc:chgData name="Kora Mousseaux" userId="b3c099e3-2d10-463d-833e-94fa247259a6" providerId="ADAL" clId="{9AFED1AE-28A4-467F-8B07-B9E941566E8E}" dt="2022-10-07T19:37:30.633" v="558" actId="2696"/>
        <pc:sldMkLst>
          <pc:docMk/>
          <pc:sldMk cId="625986284" sldId="323"/>
        </pc:sldMkLst>
        <pc:spChg chg="mod">
          <ac:chgData name="Kora Mousseaux" userId="b3c099e3-2d10-463d-833e-94fa247259a6" providerId="ADAL" clId="{9AFED1AE-28A4-467F-8B07-B9E941566E8E}" dt="2022-10-07T18:42:14.203" v="32"/>
          <ac:spMkLst>
            <pc:docMk/>
            <pc:sldMk cId="625986284" sldId="323"/>
            <ac:spMk id="2" creationId="{00000000-0000-0000-0000-000000000000}"/>
          </ac:spMkLst>
        </pc:spChg>
      </pc:sldChg>
      <pc:sldChg chg="modSp add mod">
        <pc:chgData name="Kora Mousseaux" userId="b3c099e3-2d10-463d-833e-94fa247259a6" providerId="ADAL" clId="{9AFED1AE-28A4-467F-8B07-B9E941566E8E}" dt="2022-10-07T20:04:21.955" v="952" actId="14100"/>
        <pc:sldMkLst>
          <pc:docMk/>
          <pc:sldMk cId="3540884873" sldId="323"/>
        </pc:sldMkLst>
        <pc:spChg chg="mod">
          <ac:chgData name="Kora Mousseaux" userId="b3c099e3-2d10-463d-833e-94fa247259a6" providerId="ADAL" clId="{9AFED1AE-28A4-467F-8B07-B9E941566E8E}" dt="2022-10-07T20:04:21.955" v="952" actId="14100"/>
          <ac:spMkLst>
            <pc:docMk/>
            <pc:sldMk cId="3540884873" sldId="323"/>
            <ac:spMk id="6" creationId="{00000000-0000-0000-0000-000000000000}"/>
          </ac:spMkLst>
        </pc:spChg>
        <pc:spChg chg="mod">
          <ac:chgData name="Kora Mousseaux" userId="b3c099e3-2d10-463d-833e-94fa247259a6" providerId="ADAL" clId="{9AFED1AE-28A4-467F-8B07-B9E941566E8E}" dt="2022-10-07T20:04:10.243" v="944" actId="2711"/>
          <ac:spMkLst>
            <pc:docMk/>
            <pc:sldMk cId="3540884873" sldId="323"/>
            <ac:spMk id="7" creationId="{00000000-0000-0000-0000-000000000000}"/>
          </ac:spMkLst>
        </pc:spChg>
        <pc:spChg chg="mod">
          <ac:chgData name="Kora Mousseaux" userId="b3c099e3-2d10-463d-833e-94fa247259a6" providerId="ADAL" clId="{9AFED1AE-28A4-467F-8B07-B9E941566E8E}" dt="2022-10-07T20:04:06.068" v="943" actId="255"/>
          <ac:spMkLst>
            <pc:docMk/>
            <pc:sldMk cId="3540884873" sldId="323"/>
            <ac:spMk id="8" creationId="{00000000-0000-0000-0000-000000000000}"/>
          </ac:spMkLst>
        </pc:spChg>
      </pc:sldChg>
      <pc:sldChg chg="modSp add del">
        <pc:chgData name="Kora Mousseaux" userId="b3c099e3-2d10-463d-833e-94fa247259a6" providerId="ADAL" clId="{9AFED1AE-28A4-467F-8B07-B9E941566E8E}" dt="2022-10-07T18:44:09.499" v="46" actId="2696"/>
        <pc:sldMkLst>
          <pc:docMk/>
          <pc:sldMk cId="1155795527" sldId="324"/>
        </pc:sldMkLst>
        <pc:spChg chg="mod">
          <ac:chgData name="Kora Mousseaux" userId="b3c099e3-2d10-463d-833e-94fa247259a6" providerId="ADAL" clId="{9AFED1AE-28A4-467F-8B07-B9E941566E8E}" dt="2022-10-07T18:42:14.203" v="32"/>
          <ac:spMkLst>
            <pc:docMk/>
            <pc:sldMk cId="1155795527" sldId="324"/>
            <ac:spMk id="2" creationId="{88D57682-502D-4388-975B-443C38888E01}"/>
          </ac:spMkLst>
        </pc:spChg>
        <pc:spChg chg="mod">
          <ac:chgData name="Kora Mousseaux" userId="b3c099e3-2d10-463d-833e-94fa247259a6" providerId="ADAL" clId="{9AFED1AE-28A4-467F-8B07-B9E941566E8E}" dt="2022-10-07T18:42:14.203" v="32"/>
          <ac:spMkLst>
            <pc:docMk/>
            <pc:sldMk cId="1155795527" sldId="324"/>
            <ac:spMk id="3" creationId="{00000000-0000-0000-0000-000000000000}"/>
          </ac:spMkLst>
        </pc:spChg>
      </pc:sldChg>
      <pc:sldChg chg="addSp delSp modSp add mod ord">
        <pc:chgData name="Kora Mousseaux" userId="b3c099e3-2d10-463d-833e-94fa247259a6" providerId="ADAL" clId="{9AFED1AE-28A4-467F-8B07-B9E941566E8E}" dt="2022-10-07T21:28:20.031" v="1139" actId="2711"/>
        <pc:sldMkLst>
          <pc:docMk/>
          <pc:sldMk cId="1905119286" sldId="324"/>
        </pc:sldMkLst>
        <pc:spChg chg="mod">
          <ac:chgData name="Kora Mousseaux" userId="b3c099e3-2d10-463d-833e-94fa247259a6" providerId="ADAL" clId="{9AFED1AE-28A4-467F-8B07-B9E941566E8E}" dt="2022-10-07T19:45:38.771" v="725" actId="255"/>
          <ac:spMkLst>
            <pc:docMk/>
            <pc:sldMk cId="1905119286" sldId="324"/>
            <ac:spMk id="3" creationId="{00000000-0000-0000-0000-000000000000}"/>
          </ac:spMkLst>
        </pc:spChg>
        <pc:spChg chg="mod">
          <ac:chgData name="Kora Mousseaux" userId="b3c099e3-2d10-463d-833e-94fa247259a6" providerId="ADAL" clId="{9AFED1AE-28A4-467F-8B07-B9E941566E8E}" dt="2022-10-07T21:28:20.031" v="1139" actId="2711"/>
          <ac:spMkLst>
            <pc:docMk/>
            <pc:sldMk cId="1905119286" sldId="324"/>
            <ac:spMk id="4" creationId="{00000000-0000-0000-0000-000000000000}"/>
          </ac:spMkLst>
        </pc:spChg>
        <pc:spChg chg="add del mod">
          <ac:chgData name="Kora Mousseaux" userId="b3c099e3-2d10-463d-833e-94fa247259a6" providerId="ADAL" clId="{9AFED1AE-28A4-467F-8B07-B9E941566E8E}" dt="2022-10-07T19:45:05.748" v="721" actId="478"/>
          <ac:spMkLst>
            <pc:docMk/>
            <pc:sldMk cId="1905119286" sldId="324"/>
            <ac:spMk id="8" creationId="{AF1BB505-4458-ADB9-C444-AD6DD30939E8}"/>
          </ac:spMkLst>
        </pc:spChg>
        <pc:picChg chg="del">
          <ac:chgData name="Kora Mousseaux" userId="b3c099e3-2d10-463d-833e-94fa247259a6" providerId="ADAL" clId="{9AFED1AE-28A4-467F-8B07-B9E941566E8E}" dt="2022-10-07T19:44:56.904" v="717" actId="478"/>
          <ac:picMkLst>
            <pc:docMk/>
            <pc:sldMk cId="1905119286" sldId="324"/>
            <ac:picMk id="5" creationId="{00000000-0000-0000-0000-000000000000}"/>
          </ac:picMkLst>
        </pc:picChg>
        <pc:picChg chg="add mod">
          <ac:chgData name="Kora Mousseaux" userId="b3c099e3-2d10-463d-833e-94fa247259a6" providerId="ADAL" clId="{9AFED1AE-28A4-467F-8B07-B9E941566E8E}" dt="2022-10-07T19:45:04.269" v="720" actId="1076"/>
          <ac:picMkLst>
            <pc:docMk/>
            <pc:sldMk cId="1905119286" sldId="324"/>
            <ac:picMk id="6" creationId="{B941F1C7-C6F7-4AAF-7AE6-F15CEC63A838}"/>
          </ac:picMkLst>
        </pc:picChg>
      </pc:sldChg>
      <pc:sldChg chg="modSp del mod">
        <pc:chgData name="Kora Mousseaux" userId="b3c099e3-2d10-463d-833e-94fa247259a6" providerId="ADAL" clId="{9AFED1AE-28A4-467F-8B07-B9E941566E8E}" dt="2022-10-07T19:31:36.332" v="378" actId="2696"/>
        <pc:sldMkLst>
          <pc:docMk/>
          <pc:sldMk cId="1363243871" sldId="327"/>
        </pc:sldMkLst>
        <pc:spChg chg="mod">
          <ac:chgData name="Kora Mousseaux" userId="b3c099e3-2d10-463d-833e-94fa247259a6" providerId="ADAL" clId="{9AFED1AE-28A4-467F-8B07-B9E941566E8E}" dt="2022-10-07T19:22:45.188" v="310" actId="14100"/>
          <ac:spMkLst>
            <pc:docMk/>
            <pc:sldMk cId="1363243871" sldId="327"/>
            <ac:spMk id="3" creationId="{00000000-0000-0000-0000-000000000000}"/>
          </ac:spMkLst>
        </pc:spChg>
        <pc:picChg chg="mod">
          <ac:chgData name="Kora Mousseaux" userId="b3c099e3-2d10-463d-833e-94fa247259a6" providerId="ADAL" clId="{9AFED1AE-28A4-467F-8B07-B9E941566E8E}" dt="2022-10-07T19:22:48.184" v="311" actId="1076"/>
          <ac:picMkLst>
            <pc:docMk/>
            <pc:sldMk cId="1363243871" sldId="327"/>
            <ac:picMk id="10" creationId="{00000000-0000-0000-0000-000000000000}"/>
          </ac:picMkLst>
        </pc:picChg>
      </pc:sldChg>
      <pc:sldChg chg="addSp modSp add del mod">
        <pc:chgData name="Kora Mousseaux" userId="b3c099e3-2d10-463d-833e-94fa247259a6" providerId="ADAL" clId="{9AFED1AE-28A4-467F-8B07-B9E941566E8E}" dt="2022-11-08T20:59:02.853" v="1474" actId="47"/>
        <pc:sldMkLst>
          <pc:docMk/>
          <pc:sldMk cId="2279408586" sldId="327"/>
        </pc:sldMkLst>
        <pc:spChg chg="mod">
          <ac:chgData name="Kora Mousseaux" userId="b3c099e3-2d10-463d-833e-94fa247259a6" providerId="ADAL" clId="{9AFED1AE-28A4-467F-8B07-B9E941566E8E}" dt="2022-10-07T19:51:29.963" v="796" actId="14100"/>
          <ac:spMkLst>
            <pc:docMk/>
            <pc:sldMk cId="2279408586" sldId="327"/>
            <ac:spMk id="2" creationId="{00000000-0000-0000-0000-000000000000}"/>
          </ac:spMkLst>
        </pc:spChg>
        <pc:picChg chg="add mod">
          <ac:chgData name="Kora Mousseaux" userId="b3c099e3-2d10-463d-833e-94fa247259a6" providerId="ADAL" clId="{9AFED1AE-28A4-467F-8B07-B9E941566E8E}" dt="2022-10-07T21:58:16.488" v="1318" actId="14100"/>
          <ac:picMkLst>
            <pc:docMk/>
            <pc:sldMk cId="2279408586" sldId="327"/>
            <ac:picMk id="4" creationId="{304F00EB-384D-3E65-18F2-BD594ECC166D}"/>
          </ac:picMkLst>
        </pc:picChg>
        <pc:picChg chg="mod">
          <ac:chgData name="Kora Mousseaux" userId="b3c099e3-2d10-463d-833e-94fa247259a6" providerId="ADAL" clId="{9AFED1AE-28A4-467F-8B07-B9E941566E8E}" dt="2022-10-07T21:37:51.973" v="1209" actId="14100"/>
          <ac:picMkLst>
            <pc:docMk/>
            <pc:sldMk cId="2279408586" sldId="327"/>
            <ac:picMk id="10" creationId="{00000000-0000-0000-0000-000000000000}"/>
          </ac:picMkLst>
        </pc:picChg>
      </pc:sldChg>
      <pc:sldChg chg="modSp add del mod">
        <pc:chgData name="Kora Mousseaux" userId="b3c099e3-2d10-463d-833e-94fa247259a6" providerId="ADAL" clId="{9AFED1AE-28A4-467F-8B07-B9E941566E8E}" dt="2022-10-07T21:37:09.622" v="1206" actId="47"/>
        <pc:sldMkLst>
          <pc:docMk/>
          <pc:sldMk cId="1582018771" sldId="329"/>
        </pc:sldMkLst>
        <pc:spChg chg="mod">
          <ac:chgData name="Kora Mousseaux" userId="b3c099e3-2d10-463d-833e-94fa247259a6" providerId="ADAL" clId="{9AFED1AE-28A4-467F-8B07-B9E941566E8E}" dt="2022-10-07T19:48:51.617" v="763" actId="14100"/>
          <ac:spMkLst>
            <pc:docMk/>
            <pc:sldMk cId="1582018771" sldId="329"/>
            <ac:spMk id="14" creationId="{00000000-0000-0000-0000-000000000000}"/>
          </ac:spMkLst>
        </pc:spChg>
        <pc:spChg chg="mod">
          <ac:chgData name="Kora Mousseaux" userId="b3c099e3-2d10-463d-833e-94fa247259a6" providerId="ADAL" clId="{9AFED1AE-28A4-467F-8B07-B9E941566E8E}" dt="2022-10-07T21:20:16.909" v="1004" actId="403"/>
          <ac:spMkLst>
            <pc:docMk/>
            <pc:sldMk cId="1582018771" sldId="329"/>
            <ac:spMk id="15" creationId="{00000000-0000-0000-0000-000000000000}"/>
          </ac:spMkLst>
        </pc:spChg>
        <pc:spChg chg="mod">
          <ac:chgData name="Kora Mousseaux" userId="b3c099e3-2d10-463d-833e-94fa247259a6" providerId="ADAL" clId="{9AFED1AE-28A4-467F-8B07-B9E941566E8E}" dt="2022-10-07T21:20:20.411" v="1005" actId="403"/>
          <ac:spMkLst>
            <pc:docMk/>
            <pc:sldMk cId="1582018771" sldId="329"/>
            <ac:spMk id="16" creationId="{00000000-0000-0000-0000-000000000000}"/>
          </ac:spMkLst>
        </pc:spChg>
        <pc:picChg chg="mod">
          <ac:chgData name="Kora Mousseaux" userId="b3c099e3-2d10-463d-833e-94fa247259a6" providerId="ADAL" clId="{9AFED1AE-28A4-467F-8B07-B9E941566E8E}" dt="2022-10-07T21:20:26.702" v="1006" actId="14100"/>
          <ac:picMkLst>
            <pc:docMk/>
            <pc:sldMk cId="1582018771" sldId="329"/>
            <ac:picMk id="1026" creationId="{00000000-0000-0000-0000-000000000000}"/>
          </ac:picMkLst>
        </pc:picChg>
        <pc:picChg chg="mod">
          <ac:chgData name="Kora Mousseaux" userId="b3c099e3-2d10-463d-833e-94fa247259a6" providerId="ADAL" clId="{9AFED1AE-28A4-467F-8B07-B9E941566E8E}" dt="2022-10-07T19:49:04.842" v="766" actId="2085"/>
          <ac:picMkLst>
            <pc:docMk/>
            <pc:sldMk cId="1582018771" sldId="329"/>
            <ac:picMk id="1027" creationId="{00000000-0000-0000-0000-000000000000}"/>
          </ac:picMkLst>
        </pc:picChg>
      </pc:sldChg>
      <pc:sldChg chg="modSp del">
        <pc:chgData name="Kora Mousseaux" userId="b3c099e3-2d10-463d-833e-94fa247259a6" providerId="ADAL" clId="{9AFED1AE-28A4-467F-8B07-B9E941566E8E}" dt="2022-10-07T19:31:36.332" v="378" actId="2696"/>
        <pc:sldMkLst>
          <pc:docMk/>
          <pc:sldMk cId="3456619590" sldId="329"/>
        </pc:sldMkLst>
        <pc:spChg chg="mod">
          <ac:chgData name="Kora Mousseaux" userId="b3c099e3-2d10-463d-833e-94fa247259a6" providerId="ADAL" clId="{9AFED1AE-28A4-467F-8B07-B9E941566E8E}" dt="2022-10-07T18:42:14.203" v="32"/>
          <ac:spMkLst>
            <pc:docMk/>
            <pc:sldMk cId="3456619590" sldId="329"/>
            <ac:spMk id="2" creationId="{00000000-0000-0000-0000-000000000000}"/>
          </ac:spMkLst>
        </pc:spChg>
      </pc:sldChg>
      <pc:sldChg chg="modSp add mod">
        <pc:chgData name="Kora Mousseaux" userId="b3c099e3-2d10-463d-833e-94fa247259a6" providerId="ADAL" clId="{9AFED1AE-28A4-467F-8B07-B9E941566E8E}" dt="2022-11-08T21:30:40.525" v="1651" actId="12"/>
        <pc:sldMkLst>
          <pc:docMk/>
          <pc:sldMk cId="3389633172" sldId="330"/>
        </pc:sldMkLst>
        <pc:spChg chg="mod">
          <ac:chgData name="Kora Mousseaux" userId="b3c099e3-2d10-463d-833e-94fa247259a6" providerId="ADAL" clId="{9AFED1AE-28A4-467F-8B07-B9E941566E8E}" dt="2022-11-08T21:30:29.795" v="1648" actId="12"/>
          <ac:spMkLst>
            <pc:docMk/>
            <pc:sldMk cId="3389633172" sldId="330"/>
            <ac:spMk id="15" creationId="{00000000-0000-0000-0000-000000000000}"/>
          </ac:spMkLst>
        </pc:spChg>
        <pc:spChg chg="mod">
          <ac:chgData name="Kora Mousseaux" userId="b3c099e3-2d10-463d-833e-94fa247259a6" providerId="ADAL" clId="{9AFED1AE-28A4-467F-8B07-B9E941566E8E}" dt="2022-11-08T21:30:40.525" v="1651" actId="12"/>
          <ac:spMkLst>
            <pc:docMk/>
            <pc:sldMk cId="3389633172" sldId="330"/>
            <ac:spMk id="16" creationId="{00000000-0000-0000-0000-000000000000}"/>
          </ac:spMkLst>
        </pc:spChg>
        <pc:picChg chg="mod">
          <ac:chgData name="Kora Mousseaux" userId="b3c099e3-2d10-463d-833e-94fa247259a6" providerId="ADAL" clId="{9AFED1AE-28A4-467F-8B07-B9E941566E8E}" dt="2022-10-07T21:36:35.664" v="1192" actId="2085"/>
          <ac:picMkLst>
            <pc:docMk/>
            <pc:sldMk cId="3389633172" sldId="330"/>
            <ac:picMk id="1026" creationId="{00000000-0000-0000-0000-000000000000}"/>
          </ac:picMkLst>
        </pc:picChg>
        <pc:picChg chg="mod">
          <ac:chgData name="Kora Mousseaux" userId="b3c099e3-2d10-463d-833e-94fa247259a6" providerId="ADAL" clId="{9AFED1AE-28A4-467F-8B07-B9E941566E8E}" dt="2022-10-07T21:36:39.814" v="1195" actId="2085"/>
          <ac:picMkLst>
            <pc:docMk/>
            <pc:sldMk cId="3389633172" sldId="330"/>
            <ac:picMk id="1027" creationId="{00000000-0000-0000-0000-000000000000}"/>
          </ac:picMkLst>
        </pc:picChg>
      </pc:sldChg>
      <pc:sldChg chg="modSp add del mod">
        <pc:chgData name="Kora Mousseaux" userId="b3c099e3-2d10-463d-833e-94fa247259a6" providerId="ADAL" clId="{9AFED1AE-28A4-467F-8B07-B9E941566E8E}" dt="2022-10-07T21:35:16.352" v="1186" actId="47"/>
        <pc:sldMkLst>
          <pc:docMk/>
          <pc:sldMk cId="1105290075" sldId="331"/>
        </pc:sldMkLst>
        <pc:spChg chg="mod">
          <ac:chgData name="Kora Mousseaux" userId="b3c099e3-2d10-463d-833e-94fa247259a6" providerId="ADAL" clId="{9AFED1AE-28A4-467F-8B07-B9E941566E8E}" dt="2022-10-07T19:48:24.170" v="757" actId="13926"/>
          <ac:spMkLst>
            <pc:docMk/>
            <pc:sldMk cId="1105290075" sldId="331"/>
            <ac:spMk id="2" creationId="{00000000-0000-0000-0000-000000000000}"/>
          </ac:spMkLst>
        </pc:spChg>
      </pc:sldChg>
      <pc:sldChg chg="modSp del mod">
        <pc:chgData name="Kora Mousseaux" userId="b3c099e3-2d10-463d-833e-94fa247259a6" providerId="ADAL" clId="{9AFED1AE-28A4-467F-8B07-B9E941566E8E}" dt="2022-10-07T19:31:36.332" v="378" actId="2696"/>
        <pc:sldMkLst>
          <pc:docMk/>
          <pc:sldMk cId="2524438921" sldId="331"/>
        </pc:sldMkLst>
        <pc:spChg chg="mod">
          <ac:chgData name="Kora Mousseaux" userId="b3c099e3-2d10-463d-833e-94fa247259a6" providerId="ADAL" clId="{9AFED1AE-28A4-467F-8B07-B9E941566E8E}" dt="2022-10-07T18:42:14.203" v="32"/>
          <ac:spMkLst>
            <pc:docMk/>
            <pc:sldMk cId="2524438921" sldId="331"/>
            <ac:spMk id="2" creationId="{00000000-0000-0000-0000-000000000000}"/>
          </ac:spMkLst>
        </pc:spChg>
        <pc:spChg chg="mod">
          <ac:chgData name="Kora Mousseaux" userId="b3c099e3-2d10-463d-833e-94fa247259a6" providerId="ADAL" clId="{9AFED1AE-28A4-467F-8B07-B9E941566E8E}" dt="2022-10-07T18:42:14.203" v="32"/>
          <ac:spMkLst>
            <pc:docMk/>
            <pc:sldMk cId="2524438921" sldId="331"/>
            <ac:spMk id="3" creationId="{00000000-0000-0000-0000-000000000000}"/>
          </ac:spMkLst>
        </pc:spChg>
        <pc:spChg chg="mod">
          <ac:chgData name="Kora Mousseaux" userId="b3c099e3-2d10-463d-833e-94fa247259a6" providerId="ADAL" clId="{9AFED1AE-28A4-467F-8B07-B9E941566E8E}" dt="2022-10-07T18:42:14.291" v="33" actId="27636"/>
          <ac:spMkLst>
            <pc:docMk/>
            <pc:sldMk cId="2524438921" sldId="331"/>
            <ac:spMk id="4" creationId="{00000000-0000-0000-0000-000000000000}"/>
          </ac:spMkLst>
        </pc:spChg>
      </pc:sldChg>
      <pc:sldChg chg="modSp del">
        <pc:chgData name="Kora Mousseaux" userId="b3c099e3-2d10-463d-833e-94fa247259a6" providerId="ADAL" clId="{9AFED1AE-28A4-467F-8B07-B9E941566E8E}" dt="2022-10-07T19:31:36.332" v="378" actId="2696"/>
        <pc:sldMkLst>
          <pc:docMk/>
          <pc:sldMk cId="1401294267" sldId="332"/>
        </pc:sldMkLst>
        <pc:spChg chg="mod">
          <ac:chgData name="Kora Mousseaux" userId="b3c099e3-2d10-463d-833e-94fa247259a6" providerId="ADAL" clId="{9AFED1AE-28A4-467F-8B07-B9E941566E8E}" dt="2022-10-07T18:42:14.203" v="32"/>
          <ac:spMkLst>
            <pc:docMk/>
            <pc:sldMk cId="1401294267" sldId="332"/>
            <ac:spMk id="2" creationId="{00000000-0000-0000-0000-000000000000}"/>
          </ac:spMkLst>
        </pc:spChg>
        <pc:spChg chg="mod">
          <ac:chgData name="Kora Mousseaux" userId="b3c099e3-2d10-463d-833e-94fa247259a6" providerId="ADAL" clId="{9AFED1AE-28A4-467F-8B07-B9E941566E8E}" dt="2022-10-07T18:42:14.203" v="32"/>
          <ac:spMkLst>
            <pc:docMk/>
            <pc:sldMk cId="1401294267" sldId="332"/>
            <ac:spMk id="8" creationId="{00000000-0000-0000-0000-000000000000}"/>
          </ac:spMkLst>
        </pc:spChg>
        <pc:picChg chg="mod">
          <ac:chgData name="Kora Mousseaux" userId="b3c099e3-2d10-463d-833e-94fa247259a6" providerId="ADAL" clId="{9AFED1AE-28A4-467F-8B07-B9E941566E8E}" dt="2022-10-07T18:42:14.203" v="32"/>
          <ac:picMkLst>
            <pc:docMk/>
            <pc:sldMk cId="1401294267" sldId="332"/>
            <ac:picMk id="10" creationId="{00000000-0000-0000-0000-000000000000}"/>
          </ac:picMkLst>
        </pc:picChg>
      </pc:sldChg>
      <pc:sldChg chg="modSp add del mod">
        <pc:chgData name="Kora Mousseaux" userId="b3c099e3-2d10-463d-833e-94fa247259a6" providerId="ADAL" clId="{9AFED1AE-28A4-467F-8B07-B9E941566E8E}" dt="2022-10-07T21:35:18.204" v="1187" actId="47"/>
        <pc:sldMkLst>
          <pc:docMk/>
          <pc:sldMk cId="3728227653" sldId="332"/>
        </pc:sldMkLst>
        <pc:spChg chg="mod">
          <ac:chgData name="Kora Mousseaux" userId="b3c099e3-2d10-463d-833e-94fa247259a6" providerId="ADAL" clId="{9AFED1AE-28A4-467F-8B07-B9E941566E8E}" dt="2022-10-07T19:48:28.512" v="758" actId="13926"/>
          <ac:spMkLst>
            <pc:docMk/>
            <pc:sldMk cId="3728227653" sldId="332"/>
            <ac:spMk id="8" creationId="{00000000-0000-0000-0000-000000000000}"/>
          </ac:spMkLst>
        </pc:spChg>
        <pc:picChg chg="mod">
          <ac:chgData name="Kora Mousseaux" userId="b3c099e3-2d10-463d-833e-94fa247259a6" providerId="ADAL" clId="{9AFED1AE-28A4-467F-8B07-B9E941566E8E}" dt="2022-10-07T19:49:15.007" v="769" actId="2085"/>
          <ac:picMkLst>
            <pc:docMk/>
            <pc:sldMk cId="3728227653" sldId="332"/>
            <ac:picMk id="10" creationId="{00000000-0000-0000-0000-000000000000}"/>
          </ac:picMkLst>
        </pc:picChg>
      </pc:sldChg>
      <pc:sldChg chg="modSp add mod ord">
        <pc:chgData name="Kora Mousseaux" userId="b3c099e3-2d10-463d-833e-94fa247259a6" providerId="ADAL" clId="{9AFED1AE-28A4-467F-8B07-B9E941566E8E}" dt="2022-11-08T20:34:00.256" v="1353" actId="20578"/>
        <pc:sldMkLst>
          <pc:docMk/>
          <pc:sldMk cId="2718067510" sldId="333"/>
        </pc:sldMkLst>
        <pc:spChg chg="mod">
          <ac:chgData name="Kora Mousseaux" userId="b3c099e3-2d10-463d-833e-94fa247259a6" providerId="ADAL" clId="{9AFED1AE-28A4-467F-8B07-B9E941566E8E}" dt="2022-10-07T22:09:42.263" v="1331" actId="403"/>
          <ac:spMkLst>
            <pc:docMk/>
            <pc:sldMk cId="2718067510" sldId="333"/>
            <ac:spMk id="4" creationId="{50878C39-2FDB-4BA2-AC87-80D351B3DA60}"/>
          </ac:spMkLst>
        </pc:spChg>
        <pc:spChg chg="mod">
          <ac:chgData name="Kora Mousseaux" userId="b3c099e3-2d10-463d-833e-94fa247259a6" providerId="ADAL" clId="{9AFED1AE-28A4-467F-8B07-B9E941566E8E}" dt="2022-10-07T22:09:37.060" v="1328" actId="255"/>
          <ac:spMkLst>
            <pc:docMk/>
            <pc:sldMk cId="2718067510" sldId="333"/>
            <ac:spMk id="5" creationId="{00000000-0000-0000-0000-000000000000}"/>
          </ac:spMkLst>
        </pc:spChg>
        <pc:picChg chg="mod">
          <ac:chgData name="Kora Mousseaux" userId="b3c099e3-2d10-463d-833e-94fa247259a6" providerId="ADAL" clId="{9AFED1AE-28A4-467F-8B07-B9E941566E8E}" dt="2022-10-07T22:09:47.356" v="1334" actId="1076"/>
          <ac:picMkLst>
            <pc:docMk/>
            <pc:sldMk cId="2718067510" sldId="333"/>
            <ac:picMk id="9" creationId="{6F156B20-6FBC-4A9C-BC93-E91996AA1E1D}"/>
          </ac:picMkLst>
        </pc:picChg>
      </pc:sldChg>
      <pc:sldChg chg="modSp del">
        <pc:chgData name="Kora Mousseaux" userId="b3c099e3-2d10-463d-833e-94fa247259a6" providerId="ADAL" clId="{9AFED1AE-28A4-467F-8B07-B9E941566E8E}" dt="2022-10-07T19:31:36.332" v="378" actId="2696"/>
        <pc:sldMkLst>
          <pc:docMk/>
          <pc:sldMk cId="2751060283" sldId="333"/>
        </pc:sldMkLst>
        <pc:spChg chg="mod">
          <ac:chgData name="Kora Mousseaux" userId="b3c099e3-2d10-463d-833e-94fa247259a6" providerId="ADAL" clId="{9AFED1AE-28A4-467F-8B07-B9E941566E8E}" dt="2022-10-07T18:42:14.203" v="32"/>
          <ac:spMkLst>
            <pc:docMk/>
            <pc:sldMk cId="2751060283" sldId="333"/>
            <ac:spMk id="2" creationId="{00000000-0000-0000-0000-000000000000}"/>
          </ac:spMkLst>
        </pc:spChg>
        <pc:spChg chg="mod">
          <ac:chgData name="Kora Mousseaux" userId="b3c099e3-2d10-463d-833e-94fa247259a6" providerId="ADAL" clId="{9AFED1AE-28A4-467F-8B07-B9E941566E8E}" dt="2022-10-07T18:42:14.203" v="32"/>
          <ac:spMkLst>
            <pc:docMk/>
            <pc:sldMk cId="2751060283" sldId="333"/>
            <ac:spMk id="5" creationId="{00000000-0000-0000-0000-000000000000}"/>
          </ac:spMkLst>
        </pc:spChg>
        <pc:picChg chg="mod">
          <ac:chgData name="Kora Mousseaux" userId="b3c099e3-2d10-463d-833e-94fa247259a6" providerId="ADAL" clId="{9AFED1AE-28A4-467F-8B07-B9E941566E8E}" dt="2022-10-07T18:42:14.203" v="32"/>
          <ac:picMkLst>
            <pc:docMk/>
            <pc:sldMk cId="2751060283" sldId="333"/>
            <ac:picMk id="7" creationId="{00000000-0000-0000-0000-000000000000}"/>
          </ac:picMkLst>
        </pc:picChg>
      </pc:sldChg>
      <pc:sldChg chg="modSp add del mod">
        <pc:chgData name="Kora Mousseaux" userId="b3c099e3-2d10-463d-833e-94fa247259a6" providerId="ADAL" clId="{9AFED1AE-28A4-467F-8B07-B9E941566E8E}" dt="2022-10-07T21:35:18.928" v="1188" actId="47"/>
        <pc:sldMkLst>
          <pc:docMk/>
          <pc:sldMk cId="3885332545" sldId="333"/>
        </pc:sldMkLst>
        <pc:spChg chg="mod">
          <ac:chgData name="Kora Mousseaux" userId="b3c099e3-2d10-463d-833e-94fa247259a6" providerId="ADAL" clId="{9AFED1AE-28A4-467F-8B07-B9E941566E8E}" dt="2022-10-07T19:48:34.378" v="759" actId="13926"/>
          <ac:spMkLst>
            <pc:docMk/>
            <pc:sldMk cId="3885332545" sldId="333"/>
            <ac:spMk id="5" creationId="{00000000-0000-0000-0000-000000000000}"/>
          </ac:spMkLst>
        </pc:spChg>
        <pc:picChg chg="mod">
          <ac:chgData name="Kora Mousseaux" userId="b3c099e3-2d10-463d-833e-94fa247259a6" providerId="ADAL" clId="{9AFED1AE-28A4-467F-8B07-B9E941566E8E}" dt="2022-10-07T19:49:10.611" v="768" actId="2085"/>
          <ac:picMkLst>
            <pc:docMk/>
            <pc:sldMk cId="3885332545" sldId="333"/>
            <ac:picMk id="7" creationId="{00000000-0000-0000-0000-000000000000}"/>
          </ac:picMkLst>
        </pc:picChg>
      </pc:sldChg>
      <pc:sldChg chg="modSp del">
        <pc:chgData name="Kora Mousseaux" userId="b3c099e3-2d10-463d-833e-94fa247259a6" providerId="ADAL" clId="{9AFED1AE-28A4-467F-8B07-B9E941566E8E}" dt="2022-10-07T19:31:36.332" v="378" actId="2696"/>
        <pc:sldMkLst>
          <pc:docMk/>
          <pc:sldMk cId="98390773" sldId="334"/>
        </pc:sldMkLst>
        <pc:spChg chg="mod">
          <ac:chgData name="Kora Mousseaux" userId="b3c099e3-2d10-463d-833e-94fa247259a6" providerId="ADAL" clId="{9AFED1AE-28A4-467F-8B07-B9E941566E8E}" dt="2022-10-07T18:42:14.203" v="32"/>
          <ac:spMkLst>
            <pc:docMk/>
            <pc:sldMk cId="98390773" sldId="334"/>
            <ac:spMk id="2" creationId="{00000000-0000-0000-0000-000000000000}"/>
          </ac:spMkLst>
        </pc:spChg>
        <pc:spChg chg="mod">
          <ac:chgData name="Kora Mousseaux" userId="b3c099e3-2d10-463d-833e-94fa247259a6" providerId="ADAL" clId="{9AFED1AE-28A4-467F-8B07-B9E941566E8E}" dt="2022-10-07T18:42:14.203" v="32"/>
          <ac:spMkLst>
            <pc:docMk/>
            <pc:sldMk cId="98390773" sldId="334"/>
            <ac:spMk id="3" creationId="{00000000-0000-0000-0000-000000000000}"/>
          </ac:spMkLst>
        </pc:spChg>
        <pc:spChg chg="mod">
          <ac:chgData name="Kora Mousseaux" userId="b3c099e3-2d10-463d-833e-94fa247259a6" providerId="ADAL" clId="{9AFED1AE-28A4-467F-8B07-B9E941566E8E}" dt="2022-10-07T18:42:14.203" v="32"/>
          <ac:spMkLst>
            <pc:docMk/>
            <pc:sldMk cId="98390773" sldId="334"/>
            <ac:spMk id="4" creationId="{00000000-0000-0000-0000-000000000000}"/>
          </ac:spMkLst>
        </pc:spChg>
      </pc:sldChg>
      <pc:sldChg chg="modSp add mod">
        <pc:chgData name="Kora Mousseaux" userId="b3c099e3-2d10-463d-833e-94fa247259a6" providerId="ADAL" clId="{9AFED1AE-28A4-467F-8B07-B9E941566E8E}" dt="2022-10-07T19:50:07.597" v="781" actId="403"/>
        <pc:sldMkLst>
          <pc:docMk/>
          <pc:sldMk cId="3130683154" sldId="334"/>
        </pc:sldMkLst>
        <pc:spChg chg="mod">
          <ac:chgData name="Kora Mousseaux" userId="b3c099e3-2d10-463d-833e-94fa247259a6" providerId="ADAL" clId="{9AFED1AE-28A4-467F-8B07-B9E941566E8E}" dt="2022-10-07T19:49:52.423" v="775" actId="2711"/>
          <ac:spMkLst>
            <pc:docMk/>
            <pc:sldMk cId="3130683154" sldId="334"/>
            <ac:spMk id="2" creationId="{00000000-0000-0000-0000-000000000000}"/>
          </ac:spMkLst>
        </pc:spChg>
        <pc:spChg chg="mod">
          <ac:chgData name="Kora Mousseaux" userId="b3c099e3-2d10-463d-833e-94fa247259a6" providerId="ADAL" clId="{9AFED1AE-28A4-467F-8B07-B9E941566E8E}" dt="2022-10-07T19:50:07.597" v="781" actId="403"/>
          <ac:spMkLst>
            <pc:docMk/>
            <pc:sldMk cId="3130683154" sldId="334"/>
            <ac:spMk id="3" creationId="{00000000-0000-0000-0000-000000000000}"/>
          </ac:spMkLst>
        </pc:spChg>
        <pc:spChg chg="mod">
          <ac:chgData name="Kora Mousseaux" userId="b3c099e3-2d10-463d-833e-94fa247259a6" providerId="ADAL" clId="{9AFED1AE-28A4-467F-8B07-B9E941566E8E}" dt="2022-10-07T19:50:03.410" v="779" actId="1076"/>
          <ac:spMkLst>
            <pc:docMk/>
            <pc:sldMk cId="3130683154" sldId="334"/>
            <ac:spMk id="6" creationId="{00000000-0000-0000-0000-000000000000}"/>
          </ac:spMkLst>
        </pc:spChg>
        <pc:picChg chg="mod">
          <ac:chgData name="Kora Mousseaux" userId="b3c099e3-2d10-463d-833e-94fa247259a6" providerId="ADAL" clId="{9AFED1AE-28A4-467F-8B07-B9E941566E8E}" dt="2022-10-07T19:50:00.937" v="778" actId="1076"/>
          <ac:picMkLst>
            <pc:docMk/>
            <pc:sldMk cId="3130683154" sldId="334"/>
            <ac:picMk id="5" creationId="{00000000-0000-0000-0000-000000000000}"/>
          </ac:picMkLst>
        </pc:picChg>
      </pc:sldChg>
      <pc:sldChg chg="modSp del">
        <pc:chgData name="Kora Mousseaux" userId="b3c099e3-2d10-463d-833e-94fa247259a6" providerId="ADAL" clId="{9AFED1AE-28A4-467F-8B07-B9E941566E8E}" dt="2022-10-07T19:31:36.332" v="378" actId="2696"/>
        <pc:sldMkLst>
          <pc:docMk/>
          <pc:sldMk cId="560755938" sldId="336"/>
        </pc:sldMkLst>
        <pc:spChg chg="mod">
          <ac:chgData name="Kora Mousseaux" userId="b3c099e3-2d10-463d-833e-94fa247259a6" providerId="ADAL" clId="{9AFED1AE-28A4-467F-8B07-B9E941566E8E}" dt="2022-10-07T18:42:14.203" v="32"/>
          <ac:spMkLst>
            <pc:docMk/>
            <pc:sldMk cId="560755938" sldId="336"/>
            <ac:spMk id="11" creationId="{00000000-0000-0000-0000-000000000000}"/>
          </ac:spMkLst>
        </pc:spChg>
      </pc:sldChg>
      <pc:sldChg chg="modSp add mod">
        <pc:chgData name="Kora Mousseaux" userId="b3c099e3-2d10-463d-833e-94fa247259a6" providerId="ADAL" clId="{9AFED1AE-28A4-467F-8B07-B9E941566E8E}" dt="2022-10-07T19:50:57.372" v="791" actId="2711"/>
        <pc:sldMkLst>
          <pc:docMk/>
          <pc:sldMk cId="1649026917" sldId="336"/>
        </pc:sldMkLst>
        <pc:spChg chg="mod">
          <ac:chgData name="Kora Mousseaux" userId="b3c099e3-2d10-463d-833e-94fa247259a6" providerId="ADAL" clId="{9AFED1AE-28A4-467F-8B07-B9E941566E8E}" dt="2022-10-07T19:50:57.372" v="791" actId="2711"/>
          <ac:spMkLst>
            <pc:docMk/>
            <pc:sldMk cId="1649026917" sldId="336"/>
            <ac:spMk id="2" creationId="{00000000-0000-0000-0000-000000000000}"/>
          </ac:spMkLst>
        </pc:spChg>
        <pc:picChg chg="mod">
          <ac:chgData name="Kora Mousseaux" userId="b3c099e3-2d10-463d-833e-94fa247259a6" providerId="ADAL" clId="{9AFED1AE-28A4-467F-8B07-B9E941566E8E}" dt="2022-10-07T19:50:30.701" v="785" actId="2085"/>
          <ac:picMkLst>
            <pc:docMk/>
            <pc:sldMk cId="1649026917" sldId="336"/>
            <ac:picMk id="3" creationId="{00000000-0000-0000-0000-000000000000}"/>
          </ac:picMkLst>
        </pc:picChg>
        <pc:picChg chg="mod">
          <ac:chgData name="Kora Mousseaux" userId="b3c099e3-2d10-463d-833e-94fa247259a6" providerId="ADAL" clId="{9AFED1AE-28A4-467F-8B07-B9E941566E8E}" dt="2022-10-07T19:50:40.256" v="787" actId="1440"/>
          <ac:picMkLst>
            <pc:docMk/>
            <pc:sldMk cId="1649026917" sldId="336"/>
            <ac:picMk id="4" creationId="{00000000-0000-0000-0000-000000000000}"/>
          </ac:picMkLst>
        </pc:picChg>
        <pc:picChg chg="mod">
          <ac:chgData name="Kora Mousseaux" userId="b3c099e3-2d10-463d-833e-94fa247259a6" providerId="ADAL" clId="{9AFED1AE-28A4-467F-8B07-B9E941566E8E}" dt="2022-10-07T19:50:45.991" v="789" actId="2085"/>
          <ac:picMkLst>
            <pc:docMk/>
            <pc:sldMk cId="1649026917" sldId="336"/>
            <ac:picMk id="5" creationId="{00000000-0000-0000-0000-000000000000}"/>
          </ac:picMkLst>
        </pc:picChg>
        <pc:picChg chg="mod">
          <ac:chgData name="Kora Mousseaux" userId="b3c099e3-2d10-463d-833e-94fa247259a6" providerId="ADAL" clId="{9AFED1AE-28A4-467F-8B07-B9E941566E8E}" dt="2022-10-07T19:50:44.115" v="788" actId="2085"/>
          <ac:picMkLst>
            <pc:docMk/>
            <pc:sldMk cId="1649026917" sldId="336"/>
            <ac:picMk id="10" creationId="{00000000-0000-0000-0000-000000000000}"/>
          </ac:picMkLst>
        </pc:picChg>
      </pc:sldChg>
      <pc:sldChg chg="modSp del mod ord">
        <pc:chgData name="Kora Mousseaux" userId="b3c099e3-2d10-463d-833e-94fa247259a6" providerId="ADAL" clId="{9AFED1AE-28A4-467F-8B07-B9E941566E8E}" dt="2022-10-07T19:43:23.917" v="652" actId="47"/>
        <pc:sldMkLst>
          <pc:docMk/>
          <pc:sldMk cId="106676849" sldId="337"/>
        </pc:sldMkLst>
        <pc:spChg chg="mod">
          <ac:chgData name="Kora Mousseaux" userId="b3c099e3-2d10-463d-833e-94fa247259a6" providerId="ADAL" clId="{9AFED1AE-28A4-467F-8B07-B9E941566E8E}" dt="2022-10-07T18:42:14.203" v="32"/>
          <ac:spMkLst>
            <pc:docMk/>
            <pc:sldMk cId="106676849" sldId="337"/>
            <ac:spMk id="2" creationId="{00000000-0000-0000-0000-000000000000}"/>
          </ac:spMkLst>
        </pc:spChg>
        <pc:spChg chg="mod">
          <ac:chgData name="Kora Mousseaux" userId="b3c099e3-2d10-463d-833e-94fa247259a6" providerId="ADAL" clId="{9AFED1AE-28A4-467F-8B07-B9E941566E8E}" dt="2022-10-07T19:22:59.974" v="312" actId="1076"/>
          <ac:spMkLst>
            <pc:docMk/>
            <pc:sldMk cId="106676849" sldId="337"/>
            <ac:spMk id="4" creationId="{00000000-0000-0000-0000-000000000000}"/>
          </ac:spMkLst>
        </pc:spChg>
      </pc:sldChg>
      <pc:sldChg chg="modSp del mod">
        <pc:chgData name="Kora Mousseaux" userId="b3c099e3-2d10-463d-833e-94fa247259a6" providerId="ADAL" clId="{9AFED1AE-28A4-467F-8B07-B9E941566E8E}" dt="2022-10-07T19:31:36.332" v="378" actId="2696"/>
        <pc:sldMkLst>
          <pc:docMk/>
          <pc:sldMk cId="925349375" sldId="340"/>
        </pc:sldMkLst>
        <pc:spChg chg="mod">
          <ac:chgData name="Kora Mousseaux" userId="b3c099e3-2d10-463d-833e-94fa247259a6" providerId="ADAL" clId="{9AFED1AE-28A4-467F-8B07-B9E941566E8E}" dt="2022-10-07T18:42:14.203" v="32"/>
          <ac:spMkLst>
            <pc:docMk/>
            <pc:sldMk cId="925349375" sldId="340"/>
            <ac:spMk id="2" creationId="{00000000-0000-0000-0000-000000000000}"/>
          </ac:spMkLst>
        </pc:spChg>
        <pc:spChg chg="mod">
          <ac:chgData name="Kora Mousseaux" userId="b3c099e3-2d10-463d-833e-94fa247259a6" providerId="ADAL" clId="{9AFED1AE-28A4-467F-8B07-B9E941566E8E}" dt="2022-10-07T18:42:14.203" v="32"/>
          <ac:spMkLst>
            <pc:docMk/>
            <pc:sldMk cId="925349375" sldId="340"/>
            <ac:spMk id="3" creationId="{00000000-0000-0000-0000-000000000000}"/>
          </ac:spMkLst>
        </pc:spChg>
        <pc:spChg chg="mod">
          <ac:chgData name="Kora Mousseaux" userId="b3c099e3-2d10-463d-833e-94fa247259a6" providerId="ADAL" clId="{9AFED1AE-28A4-467F-8B07-B9E941566E8E}" dt="2022-10-07T18:42:14.299" v="34" actId="27636"/>
          <ac:spMkLst>
            <pc:docMk/>
            <pc:sldMk cId="925349375" sldId="340"/>
            <ac:spMk id="4" creationId="{00000000-0000-0000-0000-000000000000}"/>
          </ac:spMkLst>
        </pc:spChg>
        <pc:picChg chg="mod">
          <ac:chgData name="Kora Mousseaux" userId="b3c099e3-2d10-463d-833e-94fa247259a6" providerId="ADAL" clId="{9AFED1AE-28A4-467F-8B07-B9E941566E8E}" dt="2022-10-07T18:42:14.203" v="32"/>
          <ac:picMkLst>
            <pc:docMk/>
            <pc:sldMk cId="925349375" sldId="340"/>
            <ac:picMk id="5" creationId="{00000000-0000-0000-0000-000000000000}"/>
          </ac:picMkLst>
        </pc:picChg>
      </pc:sldChg>
      <pc:sldChg chg="modSp add mod">
        <pc:chgData name="Kora Mousseaux" userId="b3c099e3-2d10-463d-833e-94fa247259a6" providerId="ADAL" clId="{9AFED1AE-28A4-467F-8B07-B9E941566E8E}" dt="2022-10-07T19:51:46.171" v="800" actId="2085"/>
        <pc:sldMkLst>
          <pc:docMk/>
          <pc:sldMk cId="2197942497" sldId="340"/>
        </pc:sldMkLst>
        <pc:spChg chg="mod">
          <ac:chgData name="Kora Mousseaux" userId="b3c099e3-2d10-463d-833e-94fa247259a6" providerId="ADAL" clId="{9AFED1AE-28A4-467F-8B07-B9E941566E8E}" dt="2022-10-07T19:51:38.004" v="797" actId="2711"/>
          <ac:spMkLst>
            <pc:docMk/>
            <pc:sldMk cId="2197942497" sldId="340"/>
            <ac:spMk id="2" creationId="{00000000-0000-0000-0000-000000000000}"/>
          </ac:spMkLst>
        </pc:spChg>
        <pc:spChg chg="mod">
          <ac:chgData name="Kora Mousseaux" userId="b3c099e3-2d10-463d-833e-94fa247259a6" providerId="ADAL" clId="{9AFED1AE-28A4-467F-8B07-B9E941566E8E}" dt="2022-10-07T19:51:43.681" v="799" actId="403"/>
          <ac:spMkLst>
            <pc:docMk/>
            <pc:sldMk cId="2197942497" sldId="340"/>
            <ac:spMk id="4" creationId="{00000000-0000-0000-0000-000000000000}"/>
          </ac:spMkLst>
        </pc:spChg>
        <pc:picChg chg="mod">
          <ac:chgData name="Kora Mousseaux" userId="b3c099e3-2d10-463d-833e-94fa247259a6" providerId="ADAL" clId="{9AFED1AE-28A4-467F-8B07-B9E941566E8E}" dt="2022-10-07T19:51:46.171" v="800" actId="2085"/>
          <ac:picMkLst>
            <pc:docMk/>
            <pc:sldMk cId="2197942497" sldId="340"/>
            <ac:picMk id="5" creationId="{00000000-0000-0000-0000-000000000000}"/>
          </ac:picMkLst>
        </pc:picChg>
      </pc:sldChg>
      <pc:sldChg chg="modSp del mod">
        <pc:chgData name="Kora Mousseaux" userId="b3c099e3-2d10-463d-833e-94fa247259a6" providerId="ADAL" clId="{9AFED1AE-28A4-467F-8B07-B9E941566E8E}" dt="2022-10-07T19:40:32.905" v="639" actId="47"/>
        <pc:sldMkLst>
          <pc:docMk/>
          <pc:sldMk cId="170012694" sldId="342"/>
        </pc:sldMkLst>
        <pc:spChg chg="mod">
          <ac:chgData name="Kora Mousseaux" userId="b3c099e3-2d10-463d-833e-94fa247259a6" providerId="ADAL" clId="{9AFED1AE-28A4-467F-8B07-B9E941566E8E}" dt="2022-10-07T18:42:14.203" v="32"/>
          <ac:spMkLst>
            <pc:docMk/>
            <pc:sldMk cId="170012694" sldId="342"/>
            <ac:spMk id="2" creationId="{00000000-0000-0000-0000-000000000000}"/>
          </ac:spMkLst>
        </pc:spChg>
        <pc:spChg chg="mod">
          <ac:chgData name="Kora Mousseaux" userId="b3c099e3-2d10-463d-833e-94fa247259a6" providerId="ADAL" clId="{9AFED1AE-28A4-467F-8B07-B9E941566E8E}" dt="2022-10-07T18:42:14.203" v="32"/>
          <ac:spMkLst>
            <pc:docMk/>
            <pc:sldMk cId="170012694" sldId="342"/>
            <ac:spMk id="3" creationId="{00000000-0000-0000-0000-000000000000}"/>
          </ac:spMkLst>
        </pc:spChg>
        <pc:spChg chg="mod">
          <ac:chgData name="Kora Mousseaux" userId="b3c099e3-2d10-463d-833e-94fa247259a6" providerId="ADAL" clId="{9AFED1AE-28A4-467F-8B07-B9E941566E8E}" dt="2022-10-07T18:42:14.203" v="32"/>
          <ac:spMkLst>
            <pc:docMk/>
            <pc:sldMk cId="170012694" sldId="342"/>
            <ac:spMk id="4" creationId="{00000000-0000-0000-0000-000000000000}"/>
          </ac:spMkLst>
        </pc:spChg>
        <pc:picChg chg="mod">
          <ac:chgData name="Kora Mousseaux" userId="b3c099e3-2d10-463d-833e-94fa247259a6" providerId="ADAL" clId="{9AFED1AE-28A4-467F-8B07-B9E941566E8E}" dt="2022-10-07T19:40:29.168" v="637" actId="1076"/>
          <ac:picMkLst>
            <pc:docMk/>
            <pc:sldMk cId="170012694" sldId="342"/>
            <ac:picMk id="5" creationId="{00000000-0000-0000-0000-000000000000}"/>
          </ac:picMkLst>
        </pc:picChg>
        <pc:picChg chg="mod">
          <ac:chgData name="Kora Mousseaux" userId="b3c099e3-2d10-463d-833e-94fa247259a6" providerId="ADAL" clId="{9AFED1AE-28A4-467F-8B07-B9E941566E8E}" dt="2022-10-07T19:40:30.825" v="638" actId="1076"/>
          <ac:picMkLst>
            <pc:docMk/>
            <pc:sldMk cId="170012694" sldId="342"/>
            <ac:picMk id="6" creationId="{00000000-0000-0000-0000-000000000000}"/>
          </ac:picMkLst>
        </pc:picChg>
      </pc:sldChg>
      <pc:sldChg chg="modSp add mod">
        <pc:chgData name="Kora Mousseaux" userId="b3c099e3-2d10-463d-833e-94fa247259a6" providerId="ADAL" clId="{9AFED1AE-28A4-467F-8B07-B9E941566E8E}" dt="2022-10-07T21:19:46.442" v="1002" actId="404"/>
        <pc:sldMkLst>
          <pc:docMk/>
          <pc:sldMk cId="743930074" sldId="343"/>
        </pc:sldMkLst>
        <pc:spChg chg="mod">
          <ac:chgData name="Kora Mousseaux" userId="b3c099e3-2d10-463d-833e-94fa247259a6" providerId="ADAL" clId="{9AFED1AE-28A4-467F-8B07-B9E941566E8E}" dt="2022-10-07T19:51:06.580" v="793" actId="255"/>
          <ac:spMkLst>
            <pc:docMk/>
            <pc:sldMk cId="743930074" sldId="343"/>
            <ac:spMk id="2" creationId="{00000000-0000-0000-0000-000000000000}"/>
          </ac:spMkLst>
        </pc:spChg>
        <pc:spChg chg="mod">
          <ac:chgData name="Kora Mousseaux" userId="b3c099e3-2d10-463d-833e-94fa247259a6" providerId="ADAL" clId="{9AFED1AE-28A4-467F-8B07-B9E941566E8E}" dt="2022-10-07T21:19:46.442" v="1002" actId="404"/>
          <ac:spMkLst>
            <pc:docMk/>
            <pc:sldMk cId="743930074" sldId="343"/>
            <ac:spMk id="7" creationId="{00000000-0000-0000-0000-000000000000}"/>
          </ac:spMkLst>
        </pc:spChg>
        <pc:picChg chg="mod">
          <ac:chgData name="Kora Mousseaux" userId="b3c099e3-2d10-463d-833e-94fa247259a6" providerId="ADAL" clId="{9AFED1AE-28A4-467F-8B07-B9E941566E8E}" dt="2022-10-07T19:50:50.327" v="790" actId="2085"/>
          <ac:picMkLst>
            <pc:docMk/>
            <pc:sldMk cId="743930074" sldId="343"/>
            <ac:picMk id="6" creationId="{00000000-0000-0000-0000-000000000000}"/>
          </ac:picMkLst>
        </pc:picChg>
      </pc:sldChg>
      <pc:sldChg chg="modSp del">
        <pc:chgData name="Kora Mousseaux" userId="b3c099e3-2d10-463d-833e-94fa247259a6" providerId="ADAL" clId="{9AFED1AE-28A4-467F-8B07-B9E941566E8E}" dt="2022-10-07T19:31:36.332" v="378" actId="2696"/>
        <pc:sldMkLst>
          <pc:docMk/>
          <pc:sldMk cId="2085733063" sldId="343"/>
        </pc:sldMkLst>
        <pc:spChg chg="mod">
          <ac:chgData name="Kora Mousseaux" userId="b3c099e3-2d10-463d-833e-94fa247259a6" providerId="ADAL" clId="{9AFED1AE-28A4-467F-8B07-B9E941566E8E}" dt="2022-10-07T18:42:14.203" v="32"/>
          <ac:spMkLst>
            <pc:docMk/>
            <pc:sldMk cId="2085733063" sldId="343"/>
            <ac:spMk id="2" creationId="{00000000-0000-0000-0000-000000000000}"/>
          </ac:spMkLst>
        </pc:spChg>
        <pc:spChg chg="mod">
          <ac:chgData name="Kora Mousseaux" userId="b3c099e3-2d10-463d-833e-94fa247259a6" providerId="ADAL" clId="{9AFED1AE-28A4-467F-8B07-B9E941566E8E}" dt="2022-10-07T18:42:14.203" v="32"/>
          <ac:spMkLst>
            <pc:docMk/>
            <pc:sldMk cId="2085733063" sldId="343"/>
            <ac:spMk id="3" creationId="{00000000-0000-0000-0000-000000000000}"/>
          </ac:spMkLst>
        </pc:spChg>
      </pc:sldChg>
      <pc:sldChg chg="modSp del">
        <pc:chgData name="Kora Mousseaux" userId="b3c099e3-2d10-463d-833e-94fa247259a6" providerId="ADAL" clId="{9AFED1AE-28A4-467F-8B07-B9E941566E8E}" dt="2022-10-07T19:27:19.443" v="325" actId="2696"/>
        <pc:sldMkLst>
          <pc:docMk/>
          <pc:sldMk cId="748667363" sldId="344"/>
        </pc:sldMkLst>
        <pc:spChg chg="mod">
          <ac:chgData name="Kora Mousseaux" userId="b3c099e3-2d10-463d-833e-94fa247259a6" providerId="ADAL" clId="{9AFED1AE-28A4-467F-8B07-B9E941566E8E}" dt="2022-10-07T18:42:14.203" v="32"/>
          <ac:spMkLst>
            <pc:docMk/>
            <pc:sldMk cId="748667363" sldId="344"/>
            <ac:spMk id="2" creationId="{00000000-0000-0000-0000-000000000000}"/>
          </ac:spMkLst>
        </pc:spChg>
        <pc:spChg chg="mod">
          <ac:chgData name="Kora Mousseaux" userId="b3c099e3-2d10-463d-833e-94fa247259a6" providerId="ADAL" clId="{9AFED1AE-28A4-467F-8B07-B9E941566E8E}" dt="2022-10-07T18:42:14.203" v="32"/>
          <ac:spMkLst>
            <pc:docMk/>
            <pc:sldMk cId="748667363" sldId="344"/>
            <ac:spMk id="3" creationId="{00000000-0000-0000-0000-000000000000}"/>
          </ac:spMkLst>
        </pc:spChg>
        <pc:spChg chg="mod">
          <ac:chgData name="Kora Mousseaux" userId="b3c099e3-2d10-463d-833e-94fa247259a6" providerId="ADAL" clId="{9AFED1AE-28A4-467F-8B07-B9E941566E8E}" dt="2022-10-07T18:42:14.203" v="32"/>
          <ac:spMkLst>
            <pc:docMk/>
            <pc:sldMk cId="748667363" sldId="344"/>
            <ac:spMk id="4" creationId="{00000000-0000-0000-0000-000000000000}"/>
          </ac:spMkLst>
        </pc:spChg>
      </pc:sldChg>
      <pc:sldChg chg="modSp add mod ord">
        <pc:chgData name="Kora Mousseaux" userId="b3c099e3-2d10-463d-833e-94fa247259a6" providerId="ADAL" clId="{9AFED1AE-28A4-467F-8B07-B9E941566E8E}" dt="2022-11-08T21:31:19.553" v="1662" actId="12"/>
        <pc:sldMkLst>
          <pc:docMk/>
          <pc:sldMk cId="2855214500" sldId="344"/>
        </pc:sldMkLst>
        <pc:spChg chg="mod">
          <ac:chgData name="Kora Mousseaux" userId="b3c099e3-2d10-463d-833e-94fa247259a6" providerId="ADAL" clId="{9AFED1AE-28A4-467F-8B07-B9E941566E8E}" dt="2022-10-07T19:30:12.853" v="370" actId="2711"/>
          <ac:spMkLst>
            <pc:docMk/>
            <pc:sldMk cId="2855214500" sldId="344"/>
            <ac:spMk id="2" creationId="{00000000-0000-0000-0000-000000000000}"/>
          </ac:spMkLst>
        </pc:spChg>
        <pc:spChg chg="mod">
          <ac:chgData name="Kora Mousseaux" userId="b3c099e3-2d10-463d-833e-94fa247259a6" providerId="ADAL" clId="{9AFED1AE-28A4-467F-8B07-B9E941566E8E}" dt="2022-11-08T21:31:19.553" v="1662" actId="12"/>
          <ac:spMkLst>
            <pc:docMk/>
            <pc:sldMk cId="2855214500" sldId="344"/>
            <ac:spMk id="3" creationId="{00000000-0000-0000-0000-000000000000}"/>
          </ac:spMkLst>
        </pc:spChg>
      </pc:sldChg>
      <pc:sldChg chg="modSp add mod">
        <pc:chgData name="Kora Mousseaux" userId="b3c099e3-2d10-463d-833e-94fa247259a6" providerId="ADAL" clId="{9AFED1AE-28A4-467F-8B07-B9E941566E8E}" dt="2022-10-07T20:05:27.497" v="958" actId="2711"/>
        <pc:sldMkLst>
          <pc:docMk/>
          <pc:sldMk cId="1029144739" sldId="346"/>
        </pc:sldMkLst>
        <pc:spChg chg="mod">
          <ac:chgData name="Kora Mousseaux" userId="b3c099e3-2d10-463d-833e-94fa247259a6" providerId="ADAL" clId="{9AFED1AE-28A4-467F-8B07-B9E941566E8E}" dt="2022-10-07T20:05:27.497" v="958" actId="2711"/>
          <ac:spMkLst>
            <pc:docMk/>
            <pc:sldMk cId="1029144739" sldId="346"/>
            <ac:spMk id="2" creationId="{00000000-0000-0000-0000-000000000000}"/>
          </ac:spMkLst>
        </pc:spChg>
      </pc:sldChg>
      <pc:sldChg chg="modSp del">
        <pc:chgData name="Kora Mousseaux" userId="b3c099e3-2d10-463d-833e-94fa247259a6" providerId="ADAL" clId="{9AFED1AE-28A4-467F-8B07-B9E941566E8E}" dt="2022-10-07T19:37:30.633" v="558" actId="2696"/>
        <pc:sldMkLst>
          <pc:docMk/>
          <pc:sldMk cId="3446855083" sldId="346"/>
        </pc:sldMkLst>
        <pc:spChg chg="mod">
          <ac:chgData name="Kora Mousseaux" userId="b3c099e3-2d10-463d-833e-94fa247259a6" providerId="ADAL" clId="{9AFED1AE-28A4-467F-8B07-B9E941566E8E}" dt="2022-10-07T18:42:14.203" v="32"/>
          <ac:spMkLst>
            <pc:docMk/>
            <pc:sldMk cId="3446855083" sldId="346"/>
            <ac:spMk id="2" creationId="{00000000-0000-0000-0000-000000000000}"/>
          </ac:spMkLst>
        </pc:spChg>
        <pc:spChg chg="mod">
          <ac:chgData name="Kora Mousseaux" userId="b3c099e3-2d10-463d-833e-94fa247259a6" providerId="ADAL" clId="{9AFED1AE-28A4-467F-8B07-B9E941566E8E}" dt="2022-10-07T18:42:14.203" v="32"/>
          <ac:spMkLst>
            <pc:docMk/>
            <pc:sldMk cId="3446855083" sldId="346"/>
            <ac:spMk id="3" creationId="{00000000-0000-0000-0000-000000000000}"/>
          </ac:spMkLst>
        </pc:spChg>
        <pc:spChg chg="mod">
          <ac:chgData name="Kora Mousseaux" userId="b3c099e3-2d10-463d-833e-94fa247259a6" providerId="ADAL" clId="{9AFED1AE-28A4-467F-8B07-B9E941566E8E}" dt="2022-10-07T18:42:14.203" v="32"/>
          <ac:spMkLst>
            <pc:docMk/>
            <pc:sldMk cId="3446855083" sldId="346"/>
            <ac:spMk id="5" creationId="{00000000-0000-0000-0000-000000000000}"/>
          </ac:spMkLst>
        </pc:spChg>
      </pc:sldChg>
      <pc:sldChg chg="modSp del mod">
        <pc:chgData name="Kora Mousseaux" userId="b3c099e3-2d10-463d-833e-94fa247259a6" providerId="ADAL" clId="{9AFED1AE-28A4-467F-8B07-B9E941566E8E}" dt="2022-10-07T19:41:14.760" v="644" actId="47"/>
        <pc:sldMkLst>
          <pc:docMk/>
          <pc:sldMk cId="1228403662" sldId="347"/>
        </pc:sldMkLst>
        <pc:spChg chg="mod">
          <ac:chgData name="Kora Mousseaux" userId="b3c099e3-2d10-463d-833e-94fa247259a6" providerId="ADAL" clId="{9AFED1AE-28A4-467F-8B07-B9E941566E8E}" dt="2022-10-07T18:42:14.203" v="32"/>
          <ac:spMkLst>
            <pc:docMk/>
            <pc:sldMk cId="1228403662" sldId="347"/>
            <ac:spMk id="2" creationId="{00000000-0000-0000-0000-000000000000}"/>
          </ac:spMkLst>
        </pc:spChg>
        <pc:spChg chg="mod">
          <ac:chgData name="Kora Mousseaux" userId="b3c099e3-2d10-463d-833e-94fa247259a6" providerId="ADAL" clId="{9AFED1AE-28A4-467F-8B07-B9E941566E8E}" dt="2022-10-07T18:42:14.348" v="37" actId="27636"/>
          <ac:spMkLst>
            <pc:docMk/>
            <pc:sldMk cId="1228403662" sldId="347"/>
            <ac:spMk id="3" creationId="{00000000-0000-0000-0000-000000000000}"/>
          </ac:spMkLst>
        </pc:spChg>
        <pc:spChg chg="mod">
          <ac:chgData name="Kora Mousseaux" userId="b3c099e3-2d10-463d-833e-94fa247259a6" providerId="ADAL" clId="{9AFED1AE-28A4-467F-8B07-B9E941566E8E}" dt="2022-10-07T18:42:14.203" v="32"/>
          <ac:spMkLst>
            <pc:docMk/>
            <pc:sldMk cId="1228403662" sldId="347"/>
            <ac:spMk id="4" creationId="{00000000-0000-0000-0000-000000000000}"/>
          </ac:spMkLst>
        </pc:spChg>
        <pc:picChg chg="mod">
          <ac:chgData name="Kora Mousseaux" userId="b3c099e3-2d10-463d-833e-94fa247259a6" providerId="ADAL" clId="{9AFED1AE-28A4-467F-8B07-B9E941566E8E}" dt="2022-10-07T19:23:59.190" v="315" actId="1076"/>
          <ac:picMkLst>
            <pc:docMk/>
            <pc:sldMk cId="1228403662" sldId="347"/>
            <ac:picMk id="1026" creationId="{00000000-0000-0000-0000-000000000000}"/>
          </ac:picMkLst>
        </pc:picChg>
      </pc:sldChg>
      <pc:sldChg chg="modSp mod">
        <pc:chgData name="Kora Mousseaux" userId="b3c099e3-2d10-463d-833e-94fa247259a6" providerId="ADAL" clId="{9AFED1AE-28A4-467F-8B07-B9E941566E8E}" dt="2022-10-07T19:44:49.927" v="714" actId="1076"/>
        <pc:sldMkLst>
          <pc:docMk/>
          <pc:sldMk cId="2755801606" sldId="348"/>
        </pc:sldMkLst>
        <pc:spChg chg="mod">
          <ac:chgData name="Kora Mousseaux" userId="b3c099e3-2d10-463d-833e-94fa247259a6" providerId="ADAL" clId="{9AFED1AE-28A4-467F-8B07-B9E941566E8E}" dt="2022-10-07T19:44:20.462" v="705" actId="2711"/>
          <ac:spMkLst>
            <pc:docMk/>
            <pc:sldMk cId="2755801606" sldId="348"/>
            <ac:spMk id="2" creationId="{00000000-0000-0000-0000-000000000000}"/>
          </ac:spMkLst>
        </pc:spChg>
        <pc:spChg chg="mod">
          <ac:chgData name="Kora Mousseaux" userId="b3c099e3-2d10-463d-833e-94fa247259a6" providerId="ADAL" clId="{9AFED1AE-28A4-467F-8B07-B9E941566E8E}" dt="2022-10-07T19:44:26.459" v="707" actId="14100"/>
          <ac:spMkLst>
            <pc:docMk/>
            <pc:sldMk cId="2755801606" sldId="348"/>
            <ac:spMk id="3" creationId="{00000000-0000-0000-0000-000000000000}"/>
          </ac:spMkLst>
        </pc:spChg>
        <pc:spChg chg="mod">
          <ac:chgData name="Kora Mousseaux" userId="b3c099e3-2d10-463d-833e-94fa247259a6" providerId="ADAL" clId="{9AFED1AE-28A4-467F-8B07-B9E941566E8E}" dt="2022-10-07T18:42:14.203" v="32"/>
          <ac:spMkLst>
            <pc:docMk/>
            <pc:sldMk cId="2755801606" sldId="348"/>
            <ac:spMk id="4" creationId="{00000000-0000-0000-0000-000000000000}"/>
          </ac:spMkLst>
        </pc:spChg>
        <pc:picChg chg="mod">
          <ac:chgData name="Kora Mousseaux" userId="b3c099e3-2d10-463d-833e-94fa247259a6" providerId="ADAL" clId="{9AFED1AE-28A4-467F-8B07-B9E941566E8E}" dt="2022-10-07T19:44:49.927" v="714" actId="1076"/>
          <ac:picMkLst>
            <pc:docMk/>
            <pc:sldMk cId="2755801606" sldId="348"/>
            <ac:picMk id="5" creationId="{00000000-0000-0000-0000-000000000000}"/>
          </ac:picMkLst>
        </pc:picChg>
      </pc:sldChg>
      <pc:sldChg chg="modSp del">
        <pc:chgData name="Kora Mousseaux" userId="b3c099e3-2d10-463d-833e-94fa247259a6" providerId="ADAL" clId="{9AFED1AE-28A4-467F-8B07-B9E941566E8E}" dt="2022-10-07T18:46:02.082" v="48" actId="2696"/>
        <pc:sldMkLst>
          <pc:docMk/>
          <pc:sldMk cId="1879491097" sldId="349"/>
        </pc:sldMkLst>
        <pc:spChg chg="mod">
          <ac:chgData name="Kora Mousseaux" userId="b3c099e3-2d10-463d-833e-94fa247259a6" providerId="ADAL" clId="{9AFED1AE-28A4-467F-8B07-B9E941566E8E}" dt="2022-10-07T18:42:14.203" v="32"/>
          <ac:spMkLst>
            <pc:docMk/>
            <pc:sldMk cId="1879491097" sldId="349"/>
            <ac:spMk id="2" creationId="{00000000-0000-0000-0000-000000000000}"/>
          </ac:spMkLst>
        </pc:spChg>
        <pc:spChg chg="mod">
          <ac:chgData name="Kora Mousseaux" userId="b3c099e3-2d10-463d-833e-94fa247259a6" providerId="ADAL" clId="{9AFED1AE-28A4-467F-8B07-B9E941566E8E}" dt="2022-10-07T18:42:14.203" v="32"/>
          <ac:spMkLst>
            <pc:docMk/>
            <pc:sldMk cId="1879491097" sldId="349"/>
            <ac:spMk id="3" creationId="{00000000-0000-0000-0000-000000000000}"/>
          </ac:spMkLst>
        </pc:spChg>
      </pc:sldChg>
      <pc:sldChg chg="modSp add del mod">
        <pc:chgData name="Kora Mousseaux" userId="b3c099e3-2d10-463d-833e-94fa247259a6" providerId="ADAL" clId="{9AFED1AE-28A4-467F-8B07-B9E941566E8E}" dt="2022-10-07T21:32:06.765" v="1142" actId="47"/>
        <pc:sldMkLst>
          <pc:docMk/>
          <pc:sldMk cId="2933684940" sldId="349"/>
        </pc:sldMkLst>
        <pc:spChg chg="mod">
          <ac:chgData name="Kora Mousseaux" userId="b3c099e3-2d10-463d-833e-94fa247259a6" providerId="ADAL" clId="{9AFED1AE-28A4-467F-8B07-B9E941566E8E}" dt="2022-10-07T19:45:52.322" v="726" actId="2711"/>
          <ac:spMkLst>
            <pc:docMk/>
            <pc:sldMk cId="2933684940" sldId="349"/>
            <ac:spMk id="2" creationId="{00000000-0000-0000-0000-000000000000}"/>
          </ac:spMkLst>
        </pc:spChg>
        <pc:spChg chg="mod">
          <ac:chgData name="Kora Mousseaux" userId="b3c099e3-2d10-463d-833e-94fa247259a6" providerId="ADAL" clId="{9AFED1AE-28A4-467F-8B07-B9E941566E8E}" dt="2022-10-07T19:47:41.829" v="749" actId="1076"/>
          <ac:spMkLst>
            <pc:docMk/>
            <pc:sldMk cId="2933684940" sldId="349"/>
            <ac:spMk id="8" creationId="{00000000-0000-0000-0000-000000000000}"/>
          </ac:spMkLst>
        </pc:spChg>
        <pc:picChg chg="mod">
          <ac:chgData name="Kora Mousseaux" userId="b3c099e3-2d10-463d-833e-94fa247259a6" providerId="ADAL" clId="{9AFED1AE-28A4-467F-8B07-B9E941566E8E}" dt="2022-10-07T19:47:39.909" v="748" actId="1076"/>
          <ac:picMkLst>
            <pc:docMk/>
            <pc:sldMk cId="2933684940" sldId="349"/>
            <ac:picMk id="4" creationId="{00000000-0000-0000-0000-000000000000}"/>
          </ac:picMkLst>
        </pc:picChg>
        <pc:picChg chg="mod">
          <ac:chgData name="Kora Mousseaux" userId="b3c099e3-2d10-463d-833e-94fa247259a6" providerId="ADAL" clId="{9AFED1AE-28A4-467F-8B07-B9E941566E8E}" dt="2022-10-07T19:47:45.346" v="751" actId="1076"/>
          <ac:picMkLst>
            <pc:docMk/>
            <pc:sldMk cId="2933684940" sldId="349"/>
            <ac:picMk id="5" creationId="{00000000-0000-0000-0000-000000000000}"/>
          </ac:picMkLst>
        </pc:picChg>
        <pc:picChg chg="mod">
          <ac:chgData name="Kora Mousseaux" userId="b3c099e3-2d10-463d-833e-94fa247259a6" providerId="ADAL" clId="{9AFED1AE-28A4-467F-8B07-B9E941566E8E}" dt="2022-10-07T19:47:43.534" v="750" actId="1076"/>
          <ac:picMkLst>
            <pc:docMk/>
            <pc:sldMk cId="2933684940" sldId="349"/>
            <ac:picMk id="6" creationId="{00000000-0000-0000-0000-000000000000}"/>
          </ac:picMkLst>
        </pc:picChg>
        <pc:picChg chg="mod">
          <ac:chgData name="Kora Mousseaux" userId="b3c099e3-2d10-463d-833e-94fa247259a6" providerId="ADAL" clId="{9AFED1AE-28A4-467F-8B07-B9E941566E8E}" dt="2022-10-07T19:47:47.067" v="753" actId="1076"/>
          <ac:picMkLst>
            <pc:docMk/>
            <pc:sldMk cId="2933684940" sldId="349"/>
            <ac:picMk id="7" creationId="{00000000-0000-0000-0000-000000000000}"/>
          </ac:picMkLst>
        </pc:picChg>
      </pc:sldChg>
      <pc:sldChg chg="modSp del">
        <pc:chgData name="Kora Mousseaux" userId="b3c099e3-2d10-463d-833e-94fa247259a6" providerId="ADAL" clId="{9AFED1AE-28A4-467F-8B07-B9E941566E8E}" dt="2022-10-07T18:46:02.082" v="48" actId="2696"/>
        <pc:sldMkLst>
          <pc:docMk/>
          <pc:sldMk cId="338776427" sldId="350"/>
        </pc:sldMkLst>
        <pc:spChg chg="mod">
          <ac:chgData name="Kora Mousseaux" userId="b3c099e3-2d10-463d-833e-94fa247259a6" providerId="ADAL" clId="{9AFED1AE-28A4-467F-8B07-B9E941566E8E}" dt="2022-10-07T18:42:14.203" v="32"/>
          <ac:spMkLst>
            <pc:docMk/>
            <pc:sldMk cId="338776427" sldId="350"/>
            <ac:spMk id="2" creationId="{00000000-0000-0000-0000-000000000000}"/>
          </ac:spMkLst>
        </pc:spChg>
        <pc:spChg chg="mod">
          <ac:chgData name="Kora Mousseaux" userId="b3c099e3-2d10-463d-833e-94fa247259a6" providerId="ADAL" clId="{9AFED1AE-28A4-467F-8B07-B9E941566E8E}" dt="2022-10-07T18:42:14.203" v="32"/>
          <ac:spMkLst>
            <pc:docMk/>
            <pc:sldMk cId="338776427" sldId="350"/>
            <ac:spMk id="4" creationId="{00000000-0000-0000-0000-000000000000}"/>
          </ac:spMkLst>
        </pc:spChg>
      </pc:sldChg>
      <pc:sldChg chg="add del">
        <pc:chgData name="Kora Mousseaux" userId="b3c099e3-2d10-463d-833e-94fa247259a6" providerId="ADAL" clId="{9AFED1AE-28A4-467F-8B07-B9E941566E8E}" dt="2022-10-07T19:47:57.179" v="754" actId="47"/>
        <pc:sldMkLst>
          <pc:docMk/>
          <pc:sldMk cId="1591750242" sldId="350"/>
        </pc:sldMkLst>
      </pc:sldChg>
      <pc:sldChg chg="modSp add del mod">
        <pc:chgData name="Kora Mousseaux" userId="b3c099e3-2d10-463d-833e-94fa247259a6" providerId="ADAL" clId="{9AFED1AE-28A4-467F-8B07-B9E941566E8E}" dt="2022-10-07T18:44:09.499" v="46" actId="2696"/>
        <pc:sldMkLst>
          <pc:docMk/>
          <pc:sldMk cId="906110584" sldId="351"/>
        </pc:sldMkLst>
        <pc:spChg chg="mod">
          <ac:chgData name="Kora Mousseaux" userId="b3c099e3-2d10-463d-833e-94fa247259a6" providerId="ADAL" clId="{9AFED1AE-28A4-467F-8B07-B9E941566E8E}" dt="2022-10-07T18:42:14.364" v="39" actId="27636"/>
          <ac:spMkLst>
            <pc:docMk/>
            <pc:sldMk cId="906110584" sldId="351"/>
            <ac:spMk id="3" creationId="{00000000-0000-0000-0000-000000000000}"/>
          </ac:spMkLst>
        </pc:spChg>
        <pc:spChg chg="mod">
          <ac:chgData name="Kora Mousseaux" userId="b3c099e3-2d10-463d-833e-94fa247259a6" providerId="ADAL" clId="{9AFED1AE-28A4-467F-8B07-B9E941566E8E}" dt="2022-10-07T18:42:14.203" v="32"/>
          <ac:spMkLst>
            <pc:docMk/>
            <pc:sldMk cId="906110584" sldId="351"/>
            <ac:spMk id="5" creationId="{00000000-0000-0000-0000-000000000000}"/>
          </ac:spMkLst>
        </pc:spChg>
      </pc:sldChg>
      <pc:sldChg chg="add del">
        <pc:chgData name="Kora Mousseaux" userId="b3c099e3-2d10-463d-833e-94fa247259a6" providerId="ADAL" clId="{9AFED1AE-28A4-467F-8B07-B9E941566E8E}" dt="2022-10-07T19:36:35.323" v="547" actId="47"/>
        <pc:sldMkLst>
          <pc:docMk/>
          <pc:sldMk cId="3525624945" sldId="351"/>
        </pc:sldMkLst>
      </pc:sldChg>
      <pc:sldChg chg="modSp add mod">
        <pc:chgData name="Kora Mousseaux" userId="b3c099e3-2d10-463d-833e-94fa247259a6" providerId="ADAL" clId="{9AFED1AE-28A4-467F-8B07-B9E941566E8E}" dt="2022-10-07T20:01:41.995" v="910" actId="2711"/>
        <pc:sldMkLst>
          <pc:docMk/>
          <pc:sldMk cId="104768565" sldId="352"/>
        </pc:sldMkLst>
        <pc:spChg chg="mod">
          <ac:chgData name="Kora Mousseaux" userId="b3c099e3-2d10-463d-833e-94fa247259a6" providerId="ADAL" clId="{9AFED1AE-28A4-467F-8B07-B9E941566E8E}" dt="2022-10-07T19:58:53.382" v="892" actId="14100"/>
          <ac:spMkLst>
            <pc:docMk/>
            <pc:sldMk cId="104768565" sldId="352"/>
            <ac:spMk id="2" creationId="{00000000-0000-0000-0000-000000000000}"/>
          </ac:spMkLst>
        </pc:spChg>
        <pc:spChg chg="mod">
          <ac:chgData name="Kora Mousseaux" userId="b3c099e3-2d10-463d-833e-94fa247259a6" providerId="ADAL" clId="{9AFED1AE-28A4-467F-8B07-B9E941566E8E}" dt="2022-10-07T20:00:47.647" v="905" actId="2711"/>
          <ac:spMkLst>
            <pc:docMk/>
            <pc:sldMk cId="104768565" sldId="352"/>
            <ac:spMk id="5" creationId="{00000000-0000-0000-0000-000000000000}"/>
          </ac:spMkLst>
        </pc:spChg>
        <pc:spChg chg="mod">
          <ac:chgData name="Kora Mousseaux" userId="b3c099e3-2d10-463d-833e-94fa247259a6" providerId="ADAL" clId="{9AFED1AE-28A4-467F-8B07-B9E941566E8E}" dt="2022-10-07T20:01:26.901" v="908" actId="2711"/>
          <ac:spMkLst>
            <pc:docMk/>
            <pc:sldMk cId="104768565" sldId="352"/>
            <ac:spMk id="7" creationId="{00000000-0000-0000-0000-000000000000}"/>
          </ac:spMkLst>
        </pc:spChg>
        <pc:spChg chg="mod">
          <ac:chgData name="Kora Mousseaux" userId="b3c099e3-2d10-463d-833e-94fa247259a6" providerId="ADAL" clId="{9AFED1AE-28A4-467F-8B07-B9E941566E8E}" dt="2022-10-07T20:00:54.010" v="906" actId="2711"/>
          <ac:spMkLst>
            <pc:docMk/>
            <pc:sldMk cId="104768565" sldId="352"/>
            <ac:spMk id="9" creationId="{00000000-0000-0000-0000-000000000000}"/>
          </ac:spMkLst>
        </pc:spChg>
        <pc:spChg chg="mod">
          <ac:chgData name="Kora Mousseaux" userId="b3c099e3-2d10-463d-833e-94fa247259a6" providerId="ADAL" clId="{9AFED1AE-28A4-467F-8B07-B9E941566E8E}" dt="2022-10-07T20:01:16.135" v="907" actId="2711"/>
          <ac:spMkLst>
            <pc:docMk/>
            <pc:sldMk cId="104768565" sldId="352"/>
            <ac:spMk id="12" creationId="{00000000-0000-0000-0000-000000000000}"/>
          </ac:spMkLst>
        </pc:spChg>
        <pc:spChg chg="mod">
          <ac:chgData name="Kora Mousseaux" userId="b3c099e3-2d10-463d-833e-94fa247259a6" providerId="ADAL" clId="{9AFED1AE-28A4-467F-8B07-B9E941566E8E}" dt="2022-10-07T20:01:33.675" v="909" actId="2711"/>
          <ac:spMkLst>
            <pc:docMk/>
            <pc:sldMk cId="104768565" sldId="352"/>
            <ac:spMk id="17" creationId="{00000000-0000-0000-0000-000000000000}"/>
          </ac:spMkLst>
        </pc:spChg>
        <pc:spChg chg="mod">
          <ac:chgData name="Kora Mousseaux" userId="b3c099e3-2d10-463d-833e-94fa247259a6" providerId="ADAL" clId="{9AFED1AE-28A4-467F-8B07-B9E941566E8E}" dt="2022-10-07T20:01:41.995" v="910" actId="2711"/>
          <ac:spMkLst>
            <pc:docMk/>
            <pc:sldMk cId="104768565" sldId="352"/>
            <ac:spMk id="18" creationId="{00000000-0000-0000-0000-000000000000}"/>
          </ac:spMkLst>
        </pc:spChg>
        <pc:grpChg chg="mod">
          <ac:chgData name="Kora Mousseaux" userId="b3c099e3-2d10-463d-833e-94fa247259a6" providerId="ADAL" clId="{9AFED1AE-28A4-467F-8B07-B9E941566E8E}" dt="2022-10-07T19:59:02.796" v="899" actId="2085"/>
          <ac:grpSpMkLst>
            <pc:docMk/>
            <pc:sldMk cId="104768565" sldId="352"/>
            <ac:grpSpMk id="6" creationId="{00000000-0000-0000-0000-000000000000}"/>
          </ac:grpSpMkLst>
        </pc:grpChg>
        <pc:grpChg chg="mod">
          <ac:chgData name="Kora Mousseaux" userId="b3c099e3-2d10-463d-833e-94fa247259a6" providerId="ADAL" clId="{9AFED1AE-28A4-467F-8B07-B9E941566E8E}" dt="2022-10-07T19:59:04.279" v="900" actId="2085"/>
          <ac:grpSpMkLst>
            <pc:docMk/>
            <pc:sldMk cId="104768565" sldId="352"/>
            <ac:grpSpMk id="8" creationId="{00000000-0000-0000-0000-000000000000}"/>
          </ac:grpSpMkLst>
        </pc:grpChg>
        <pc:grpChg chg="mod">
          <ac:chgData name="Kora Mousseaux" userId="b3c099e3-2d10-463d-833e-94fa247259a6" providerId="ADAL" clId="{9AFED1AE-28A4-467F-8B07-B9E941566E8E}" dt="2022-10-07T19:59:05.707" v="901" actId="2085"/>
          <ac:grpSpMkLst>
            <pc:docMk/>
            <pc:sldMk cId="104768565" sldId="352"/>
            <ac:grpSpMk id="10" creationId="{00000000-0000-0000-0000-000000000000}"/>
          </ac:grpSpMkLst>
        </pc:grpChg>
        <pc:grpChg chg="mod">
          <ac:chgData name="Kora Mousseaux" userId="b3c099e3-2d10-463d-833e-94fa247259a6" providerId="ADAL" clId="{9AFED1AE-28A4-467F-8B07-B9E941566E8E}" dt="2022-10-07T19:59:07.549" v="902" actId="2085"/>
          <ac:grpSpMkLst>
            <pc:docMk/>
            <pc:sldMk cId="104768565" sldId="352"/>
            <ac:grpSpMk id="11" creationId="{00000000-0000-0000-0000-000000000000}"/>
          </ac:grpSpMkLst>
        </pc:grpChg>
        <pc:grpChg chg="mod">
          <ac:chgData name="Kora Mousseaux" userId="b3c099e3-2d10-463d-833e-94fa247259a6" providerId="ADAL" clId="{9AFED1AE-28A4-467F-8B07-B9E941566E8E}" dt="2022-10-07T19:59:09.477" v="903" actId="2085"/>
          <ac:grpSpMkLst>
            <pc:docMk/>
            <pc:sldMk cId="104768565" sldId="352"/>
            <ac:grpSpMk id="13" creationId="{00000000-0000-0000-0000-000000000000}"/>
          </ac:grpSpMkLst>
        </pc:grpChg>
        <pc:grpChg chg="mod">
          <ac:chgData name="Kora Mousseaux" userId="b3c099e3-2d10-463d-833e-94fa247259a6" providerId="ADAL" clId="{9AFED1AE-28A4-467F-8B07-B9E941566E8E}" dt="2022-10-07T19:59:11.059" v="904" actId="2085"/>
          <ac:grpSpMkLst>
            <pc:docMk/>
            <pc:sldMk cId="104768565" sldId="352"/>
            <ac:grpSpMk id="14" creationId="{00000000-0000-0000-0000-000000000000}"/>
          </ac:grpSpMkLst>
        </pc:grpChg>
        <pc:picChg chg="mod">
          <ac:chgData name="Kora Mousseaux" userId="b3c099e3-2d10-463d-833e-94fa247259a6" providerId="ADAL" clId="{9AFED1AE-28A4-467F-8B07-B9E941566E8E}" dt="2022-10-07T19:58:57.321" v="895" actId="1076"/>
          <ac:picMkLst>
            <pc:docMk/>
            <pc:sldMk cId="104768565" sldId="352"/>
            <ac:picMk id="4" creationId="{00000000-0000-0000-0000-000000000000}"/>
          </ac:picMkLst>
        </pc:picChg>
        <pc:picChg chg="mod">
          <ac:chgData name="Kora Mousseaux" userId="b3c099e3-2d10-463d-833e-94fa247259a6" providerId="ADAL" clId="{9AFED1AE-28A4-467F-8B07-B9E941566E8E}" dt="2022-10-07T19:58:56.422" v="894" actId="1076"/>
          <ac:picMkLst>
            <pc:docMk/>
            <pc:sldMk cId="104768565" sldId="352"/>
            <ac:picMk id="2050" creationId="{00000000-0000-0000-0000-000000000000}"/>
          </ac:picMkLst>
        </pc:picChg>
        <pc:picChg chg="mod">
          <ac:chgData name="Kora Mousseaux" userId="b3c099e3-2d10-463d-833e-94fa247259a6" providerId="ADAL" clId="{9AFED1AE-28A4-467F-8B07-B9E941566E8E}" dt="2022-10-07T19:58:55.576" v="893" actId="1076"/>
          <ac:picMkLst>
            <pc:docMk/>
            <pc:sldMk cId="104768565" sldId="352"/>
            <ac:picMk id="2051" creationId="{00000000-0000-0000-0000-000000000000}"/>
          </ac:picMkLst>
        </pc:picChg>
        <pc:picChg chg="mod">
          <ac:chgData name="Kora Mousseaux" userId="b3c099e3-2d10-463d-833e-94fa247259a6" providerId="ADAL" clId="{9AFED1AE-28A4-467F-8B07-B9E941566E8E}" dt="2022-10-07T19:59:00.479" v="898" actId="1076"/>
          <ac:picMkLst>
            <pc:docMk/>
            <pc:sldMk cId="104768565" sldId="352"/>
            <ac:picMk id="2052" creationId="{00000000-0000-0000-0000-000000000000}"/>
          </ac:picMkLst>
        </pc:picChg>
        <pc:picChg chg="mod">
          <ac:chgData name="Kora Mousseaux" userId="b3c099e3-2d10-463d-833e-94fa247259a6" providerId="ADAL" clId="{9AFED1AE-28A4-467F-8B07-B9E941566E8E}" dt="2022-10-07T19:58:59.868" v="897" actId="1076"/>
          <ac:picMkLst>
            <pc:docMk/>
            <pc:sldMk cId="104768565" sldId="352"/>
            <ac:picMk id="2053" creationId="{00000000-0000-0000-0000-000000000000}"/>
          </ac:picMkLst>
        </pc:picChg>
        <pc:picChg chg="mod">
          <ac:chgData name="Kora Mousseaux" userId="b3c099e3-2d10-463d-833e-94fa247259a6" providerId="ADAL" clId="{9AFED1AE-28A4-467F-8B07-B9E941566E8E}" dt="2022-10-07T19:58:59.138" v="896" actId="1076"/>
          <ac:picMkLst>
            <pc:docMk/>
            <pc:sldMk cId="104768565" sldId="352"/>
            <ac:picMk id="2054" creationId="{00000000-0000-0000-0000-000000000000}"/>
          </ac:picMkLst>
        </pc:picChg>
      </pc:sldChg>
      <pc:sldChg chg="modSp del">
        <pc:chgData name="Kora Mousseaux" userId="b3c099e3-2d10-463d-833e-94fa247259a6" providerId="ADAL" clId="{9AFED1AE-28A4-467F-8B07-B9E941566E8E}" dt="2022-10-07T19:36:46.149" v="548" actId="2696"/>
        <pc:sldMkLst>
          <pc:docMk/>
          <pc:sldMk cId="3810740305" sldId="352"/>
        </pc:sldMkLst>
        <pc:spChg chg="mod">
          <ac:chgData name="Kora Mousseaux" userId="b3c099e3-2d10-463d-833e-94fa247259a6" providerId="ADAL" clId="{9AFED1AE-28A4-467F-8B07-B9E941566E8E}" dt="2022-10-07T18:42:14.203" v="32"/>
          <ac:spMkLst>
            <pc:docMk/>
            <pc:sldMk cId="3810740305" sldId="352"/>
            <ac:spMk id="3" creationId="{00000000-0000-0000-0000-000000000000}"/>
          </ac:spMkLst>
        </pc:spChg>
      </pc:sldChg>
      <pc:sldChg chg="modSp del">
        <pc:chgData name="Kora Mousseaux" userId="b3c099e3-2d10-463d-833e-94fa247259a6" providerId="ADAL" clId="{9AFED1AE-28A4-467F-8B07-B9E941566E8E}" dt="2022-10-07T19:36:46.149" v="548" actId="2696"/>
        <pc:sldMkLst>
          <pc:docMk/>
          <pc:sldMk cId="383897383" sldId="353"/>
        </pc:sldMkLst>
        <pc:spChg chg="mod">
          <ac:chgData name="Kora Mousseaux" userId="b3c099e3-2d10-463d-833e-94fa247259a6" providerId="ADAL" clId="{9AFED1AE-28A4-467F-8B07-B9E941566E8E}" dt="2022-10-07T18:42:14.203" v="32"/>
          <ac:spMkLst>
            <pc:docMk/>
            <pc:sldMk cId="383897383" sldId="353"/>
            <ac:spMk id="3" creationId="{00000000-0000-0000-0000-000000000000}"/>
          </ac:spMkLst>
        </pc:spChg>
      </pc:sldChg>
      <pc:sldChg chg="modSp add mod">
        <pc:chgData name="Kora Mousseaux" userId="b3c099e3-2d10-463d-833e-94fa247259a6" providerId="ADAL" clId="{9AFED1AE-28A4-467F-8B07-B9E941566E8E}" dt="2022-10-07T20:02:56.539" v="931" actId="2711"/>
        <pc:sldMkLst>
          <pc:docMk/>
          <pc:sldMk cId="2074319576" sldId="353"/>
        </pc:sldMkLst>
        <pc:spChg chg="mod">
          <ac:chgData name="Kora Mousseaux" userId="b3c099e3-2d10-463d-833e-94fa247259a6" providerId="ADAL" clId="{9AFED1AE-28A4-467F-8B07-B9E941566E8E}" dt="2022-10-07T20:02:11.799" v="919" actId="14100"/>
          <ac:spMkLst>
            <pc:docMk/>
            <pc:sldMk cId="2074319576" sldId="353"/>
            <ac:spMk id="2" creationId="{00000000-0000-0000-0000-000000000000}"/>
          </ac:spMkLst>
        </pc:spChg>
        <pc:spChg chg="mod">
          <ac:chgData name="Kora Mousseaux" userId="b3c099e3-2d10-463d-833e-94fa247259a6" providerId="ADAL" clId="{9AFED1AE-28A4-467F-8B07-B9E941566E8E}" dt="2022-10-07T20:02:26.229" v="926" actId="2711"/>
          <ac:spMkLst>
            <pc:docMk/>
            <pc:sldMk cId="2074319576" sldId="353"/>
            <ac:spMk id="6" creationId="{00000000-0000-0000-0000-000000000000}"/>
          </ac:spMkLst>
        </pc:spChg>
        <pc:spChg chg="mod">
          <ac:chgData name="Kora Mousseaux" userId="b3c099e3-2d10-463d-833e-94fa247259a6" providerId="ADAL" clId="{9AFED1AE-28A4-467F-8B07-B9E941566E8E}" dt="2022-10-07T20:02:39.574" v="928" actId="2711"/>
          <ac:spMkLst>
            <pc:docMk/>
            <pc:sldMk cId="2074319576" sldId="353"/>
            <ac:spMk id="7" creationId="{00000000-0000-0000-0000-000000000000}"/>
          </ac:spMkLst>
        </pc:spChg>
        <pc:spChg chg="mod">
          <ac:chgData name="Kora Mousseaux" userId="b3c099e3-2d10-463d-833e-94fa247259a6" providerId="ADAL" clId="{9AFED1AE-28A4-467F-8B07-B9E941566E8E}" dt="2022-10-07T20:02:51.093" v="930" actId="2711"/>
          <ac:spMkLst>
            <pc:docMk/>
            <pc:sldMk cId="2074319576" sldId="353"/>
            <ac:spMk id="8" creationId="{00000000-0000-0000-0000-000000000000}"/>
          </ac:spMkLst>
        </pc:spChg>
        <pc:spChg chg="mod">
          <ac:chgData name="Kora Mousseaux" userId="b3c099e3-2d10-463d-833e-94fa247259a6" providerId="ADAL" clId="{9AFED1AE-28A4-467F-8B07-B9E941566E8E}" dt="2022-10-07T20:02:31.223" v="927" actId="2711"/>
          <ac:spMkLst>
            <pc:docMk/>
            <pc:sldMk cId="2074319576" sldId="353"/>
            <ac:spMk id="9" creationId="{00000000-0000-0000-0000-000000000000}"/>
          </ac:spMkLst>
        </pc:spChg>
        <pc:spChg chg="mod">
          <ac:chgData name="Kora Mousseaux" userId="b3c099e3-2d10-463d-833e-94fa247259a6" providerId="ADAL" clId="{9AFED1AE-28A4-467F-8B07-B9E941566E8E}" dt="2022-10-07T20:02:46.120" v="929" actId="2711"/>
          <ac:spMkLst>
            <pc:docMk/>
            <pc:sldMk cId="2074319576" sldId="353"/>
            <ac:spMk id="10" creationId="{00000000-0000-0000-0000-000000000000}"/>
          </ac:spMkLst>
        </pc:spChg>
        <pc:spChg chg="mod">
          <ac:chgData name="Kora Mousseaux" userId="b3c099e3-2d10-463d-833e-94fa247259a6" providerId="ADAL" clId="{9AFED1AE-28A4-467F-8B07-B9E941566E8E}" dt="2022-10-07T20:02:56.539" v="931" actId="2711"/>
          <ac:spMkLst>
            <pc:docMk/>
            <pc:sldMk cId="2074319576" sldId="353"/>
            <ac:spMk id="11" creationId="{00000000-0000-0000-0000-000000000000}"/>
          </ac:spMkLst>
        </pc:spChg>
        <pc:grpChg chg="mod">
          <ac:chgData name="Kora Mousseaux" userId="b3c099e3-2d10-463d-833e-94fa247259a6" providerId="ADAL" clId="{9AFED1AE-28A4-467F-8B07-B9E941566E8E}" dt="2022-10-07T20:02:18.268" v="924" actId="1076"/>
          <ac:grpSpMkLst>
            <pc:docMk/>
            <pc:sldMk cId="2074319576" sldId="353"/>
            <ac:grpSpMk id="4" creationId="{00000000-0000-0000-0000-000000000000}"/>
          </ac:grpSpMkLst>
        </pc:grpChg>
        <pc:grpChg chg="mod">
          <ac:chgData name="Kora Mousseaux" userId="b3c099e3-2d10-463d-833e-94fa247259a6" providerId="ADAL" clId="{9AFED1AE-28A4-467F-8B07-B9E941566E8E}" dt="2022-10-07T20:02:15.412" v="922" actId="1076"/>
          <ac:grpSpMkLst>
            <pc:docMk/>
            <pc:sldMk cId="2074319576" sldId="353"/>
            <ac:grpSpMk id="5" creationId="{00000000-0000-0000-0000-000000000000}"/>
          </ac:grpSpMkLst>
        </pc:grpChg>
        <pc:grpChg chg="mod">
          <ac:chgData name="Kora Mousseaux" userId="b3c099e3-2d10-463d-833e-94fa247259a6" providerId="ADAL" clId="{9AFED1AE-28A4-467F-8B07-B9E941566E8E}" dt="2022-10-07T20:02:13.263" v="920" actId="1076"/>
          <ac:grpSpMkLst>
            <pc:docMk/>
            <pc:sldMk cId="2074319576" sldId="353"/>
            <ac:grpSpMk id="12" creationId="{00000000-0000-0000-0000-000000000000}"/>
          </ac:grpSpMkLst>
        </pc:grpChg>
        <pc:grpChg chg="mod">
          <ac:chgData name="Kora Mousseaux" userId="b3c099e3-2d10-463d-833e-94fa247259a6" providerId="ADAL" clId="{9AFED1AE-28A4-467F-8B07-B9E941566E8E}" dt="2022-10-07T20:02:20.109" v="925" actId="1076"/>
          <ac:grpSpMkLst>
            <pc:docMk/>
            <pc:sldMk cId="2074319576" sldId="353"/>
            <ac:grpSpMk id="13" creationId="{00000000-0000-0000-0000-000000000000}"/>
          </ac:grpSpMkLst>
        </pc:grpChg>
        <pc:grpChg chg="mod">
          <ac:chgData name="Kora Mousseaux" userId="b3c099e3-2d10-463d-833e-94fa247259a6" providerId="ADAL" clId="{9AFED1AE-28A4-467F-8B07-B9E941566E8E}" dt="2022-10-07T20:02:16.474" v="923" actId="1076"/>
          <ac:grpSpMkLst>
            <pc:docMk/>
            <pc:sldMk cId="2074319576" sldId="353"/>
            <ac:grpSpMk id="14" creationId="{00000000-0000-0000-0000-000000000000}"/>
          </ac:grpSpMkLst>
        </pc:grpChg>
        <pc:grpChg chg="mod">
          <ac:chgData name="Kora Mousseaux" userId="b3c099e3-2d10-463d-833e-94fa247259a6" providerId="ADAL" clId="{9AFED1AE-28A4-467F-8B07-B9E941566E8E}" dt="2022-10-07T20:02:14.222" v="921" actId="1076"/>
          <ac:grpSpMkLst>
            <pc:docMk/>
            <pc:sldMk cId="2074319576" sldId="353"/>
            <ac:grpSpMk id="15" creationId="{00000000-0000-0000-0000-000000000000}"/>
          </ac:grpSpMkLst>
        </pc:grpChg>
        <pc:picChg chg="mod">
          <ac:chgData name="Kora Mousseaux" userId="b3c099e3-2d10-463d-833e-94fa247259a6" providerId="ADAL" clId="{9AFED1AE-28A4-467F-8B07-B9E941566E8E}" dt="2022-10-07T20:02:18.268" v="924" actId="1076"/>
          <ac:picMkLst>
            <pc:docMk/>
            <pc:sldMk cId="2074319576" sldId="353"/>
            <ac:picMk id="1027" creationId="{00000000-0000-0000-0000-000000000000}"/>
          </ac:picMkLst>
        </pc:picChg>
        <pc:picChg chg="mod">
          <ac:chgData name="Kora Mousseaux" userId="b3c099e3-2d10-463d-833e-94fa247259a6" providerId="ADAL" clId="{9AFED1AE-28A4-467F-8B07-B9E941566E8E}" dt="2022-10-07T20:02:15.412" v="922" actId="1076"/>
          <ac:picMkLst>
            <pc:docMk/>
            <pc:sldMk cId="2074319576" sldId="353"/>
            <ac:picMk id="1028" creationId="{00000000-0000-0000-0000-000000000000}"/>
          </ac:picMkLst>
        </pc:picChg>
        <pc:picChg chg="mod">
          <ac:chgData name="Kora Mousseaux" userId="b3c099e3-2d10-463d-833e-94fa247259a6" providerId="ADAL" clId="{9AFED1AE-28A4-467F-8B07-B9E941566E8E}" dt="2022-10-07T20:02:13.263" v="920" actId="1076"/>
          <ac:picMkLst>
            <pc:docMk/>
            <pc:sldMk cId="2074319576" sldId="353"/>
            <ac:picMk id="1029" creationId="{00000000-0000-0000-0000-000000000000}"/>
          </ac:picMkLst>
        </pc:picChg>
        <pc:picChg chg="mod">
          <ac:chgData name="Kora Mousseaux" userId="b3c099e3-2d10-463d-833e-94fa247259a6" providerId="ADAL" clId="{9AFED1AE-28A4-467F-8B07-B9E941566E8E}" dt="2022-10-07T20:02:14.222" v="921" actId="1076"/>
          <ac:picMkLst>
            <pc:docMk/>
            <pc:sldMk cId="2074319576" sldId="353"/>
            <ac:picMk id="1030" creationId="{00000000-0000-0000-0000-000000000000}"/>
          </ac:picMkLst>
        </pc:picChg>
        <pc:picChg chg="mod">
          <ac:chgData name="Kora Mousseaux" userId="b3c099e3-2d10-463d-833e-94fa247259a6" providerId="ADAL" clId="{9AFED1AE-28A4-467F-8B07-B9E941566E8E}" dt="2022-10-07T20:02:20.109" v="925" actId="1076"/>
          <ac:picMkLst>
            <pc:docMk/>
            <pc:sldMk cId="2074319576" sldId="353"/>
            <ac:picMk id="1031" creationId="{00000000-0000-0000-0000-000000000000}"/>
          </ac:picMkLst>
        </pc:picChg>
        <pc:picChg chg="mod">
          <ac:chgData name="Kora Mousseaux" userId="b3c099e3-2d10-463d-833e-94fa247259a6" providerId="ADAL" clId="{9AFED1AE-28A4-467F-8B07-B9E941566E8E}" dt="2022-10-07T20:02:16.474" v="923" actId="1076"/>
          <ac:picMkLst>
            <pc:docMk/>
            <pc:sldMk cId="2074319576" sldId="353"/>
            <ac:picMk id="1032" creationId="{00000000-0000-0000-0000-000000000000}"/>
          </ac:picMkLst>
        </pc:picChg>
      </pc:sldChg>
      <pc:sldChg chg="modSp del">
        <pc:chgData name="Kora Mousseaux" userId="b3c099e3-2d10-463d-833e-94fa247259a6" providerId="ADAL" clId="{9AFED1AE-28A4-467F-8B07-B9E941566E8E}" dt="2022-10-07T19:37:30.633" v="558" actId="2696"/>
        <pc:sldMkLst>
          <pc:docMk/>
          <pc:sldMk cId="1219084571" sldId="354"/>
        </pc:sldMkLst>
        <pc:spChg chg="mod">
          <ac:chgData name="Kora Mousseaux" userId="b3c099e3-2d10-463d-833e-94fa247259a6" providerId="ADAL" clId="{9AFED1AE-28A4-467F-8B07-B9E941566E8E}" dt="2022-10-07T18:42:14.203" v="32"/>
          <ac:spMkLst>
            <pc:docMk/>
            <pc:sldMk cId="1219084571" sldId="354"/>
            <ac:spMk id="4" creationId="{00000000-0000-0000-0000-000000000000}"/>
          </ac:spMkLst>
        </pc:spChg>
      </pc:sldChg>
      <pc:sldChg chg="modSp add mod ord">
        <pc:chgData name="Kora Mousseaux" userId="b3c099e3-2d10-463d-833e-94fa247259a6" providerId="ADAL" clId="{9AFED1AE-28A4-467F-8B07-B9E941566E8E}" dt="2022-10-07T21:27:07.965" v="1079" actId="2085"/>
        <pc:sldMkLst>
          <pc:docMk/>
          <pc:sldMk cId="2408283687" sldId="354"/>
        </pc:sldMkLst>
        <pc:spChg chg="mod">
          <ac:chgData name="Kora Mousseaux" userId="b3c099e3-2d10-463d-833e-94fa247259a6" providerId="ADAL" clId="{9AFED1AE-28A4-467F-8B07-B9E941566E8E}" dt="2022-10-07T20:03:53.834" v="941" actId="14100"/>
          <ac:spMkLst>
            <pc:docMk/>
            <pc:sldMk cId="2408283687" sldId="354"/>
            <ac:spMk id="2" creationId="{00000000-0000-0000-0000-000000000000}"/>
          </ac:spMkLst>
        </pc:spChg>
        <pc:picChg chg="mod">
          <ac:chgData name="Kora Mousseaux" userId="b3c099e3-2d10-463d-833e-94fa247259a6" providerId="ADAL" clId="{9AFED1AE-28A4-467F-8B07-B9E941566E8E}" dt="2022-10-07T21:27:07.965" v="1079" actId="2085"/>
          <ac:picMkLst>
            <pc:docMk/>
            <pc:sldMk cId="2408283687" sldId="354"/>
            <ac:picMk id="4098" creationId="{00000000-0000-0000-0000-000000000000}"/>
          </ac:picMkLst>
        </pc:picChg>
      </pc:sldChg>
      <pc:sldChg chg="modSp del">
        <pc:chgData name="Kora Mousseaux" userId="b3c099e3-2d10-463d-833e-94fa247259a6" providerId="ADAL" clId="{9AFED1AE-28A4-467F-8B07-B9E941566E8E}" dt="2022-10-07T19:37:30.633" v="558" actId="2696"/>
        <pc:sldMkLst>
          <pc:docMk/>
          <pc:sldMk cId="312084618" sldId="355"/>
        </pc:sldMkLst>
        <pc:spChg chg="mod">
          <ac:chgData name="Kora Mousseaux" userId="b3c099e3-2d10-463d-833e-94fa247259a6" providerId="ADAL" clId="{9AFED1AE-28A4-467F-8B07-B9E941566E8E}" dt="2022-10-07T18:42:14.203" v="32"/>
          <ac:spMkLst>
            <pc:docMk/>
            <pc:sldMk cId="312084618" sldId="355"/>
            <ac:spMk id="2" creationId="{00000000-0000-0000-0000-000000000000}"/>
          </ac:spMkLst>
        </pc:spChg>
        <pc:spChg chg="mod">
          <ac:chgData name="Kora Mousseaux" userId="b3c099e3-2d10-463d-833e-94fa247259a6" providerId="ADAL" clId="{9AFED1AE-28A4-467F-8B07-B9E941566E8E}" dt="2022-10-07T18:42:14.203" v="32"/>
          <ac:spMkLst>
            <pc:docMk/>
            <pc:sldMk cId="312084618" sldId="355"/>
            <ac:spMk id="4" creationId="{00000000-0000-0000-0000-000000000000}"/>
          </ac:spMkLst>
        </pc:spChg>
      </pc:sldChg>
      <pc:sldChg chg="modSp add mod">
        <pc:chgData name="Kora Mousseaux" userId="b3c099e3-2d10-463d-833e-94fa247259a6" providerId="ADAL" clId="{9AFED1AE-28A4-467F-8B07-B9E941566E8E}" dt="2022-10-07T21:27:26.941" v="1114" actId="20577"/>
        <pc:sldMkLst>
          <pc:docMk/>
          <pc:sldMk cId="2631555628" sldId="355"/>
        </pc:sldMkLst>
        <pc:spChg chg="mod">
          <ac:chgData name="Kora Mousseaux" userId="b3c099e3-2d10-463d-833e-94fa247259a6" providerId="ADAL" clId="{9AFED1AE-28A4-467F-8B07-B9E941566E8E}" dt="2022-10-07T21:27:26.941" v="1114" actId="20577"/>
          <ac:spMkLst>
            <pc:docMk/>
            <pc:sldMk cId="2631555628" sldId="355"/>
            <ac:spMk id="2" creationId="{00000000-0000-0000-0000-000000000000}"/>
          </ac:spMkLst>
        </pc:spChg>
      </pc:sldChg>
      <pc:sldChg chg="addSp delSp modSp add mod">
        <pc:chgData name="Kora Mousseaux" userId="b3c099e3-2d10-463d-833e-94fa247259a6" providerId="ADAL" clId="{9AFED1AE-28A4-467F-8B07-B9E941566E8E}" dt="2022-11-08T20:46:57.758" v="1447" actId="20577"/>
        <pc:sldMkLst>
          <pc:docMk/>
          <pc:sldMk cId="2288255455" sldId="386"/>
        </pc:sldMkLst>
        <pc:spChg chg="mod">
          <ac:chgData name="Kora Mousseaux" userId="b3c099e3-2d10-463d-833e-94fa247259a6" providerId="ADAL" clId="{9AFED1AE-28A4-467F-8B07-B9E941566E8E}" dt="2022-11-08T20:46:57.758" v="1447" actId="20577"/>
          <ac:spMkLst>
            <pc:docMk/>
            <pc:sldMk cId="2288255455" sldId="386"/>
            <ac:spMk id="3" creationId="{E3BB3FEF-516F-4E81-A59F-FDBBAD3F5710}"/>
          </ac:spMkLst>
        </pc:spChg>
        <pc:spChg chg="mod">
          <ac:chgData name="Kora Mousseaux" userId="b3c099e3-2d10-463d-833e-94fa247259a6" providerId="ADAL" clId="{9AFED1AE-28A4-467F-8B07-B9E941566E8E}" dt="2022-11-08T20:41:17.005" v="1398" actId="1076"/>
          <ac:spMkLst>
            <pc:docMk/>
            <pc:sldMk cId="2288255455" sldId="386"/>
            <ac:spMk id="6" creationId="{AB9F00DA-35F7-4A84-8599-975E3DD3B00D}"/>
          </ac:spMkLst>
        </pc:spChg>
        <pc:spChg chg="add del mod">
          <ac:chgData name="Kora Mousseaux" userId="b3c099e3-2d10-463d-833e-94fa247259a6" providerId="ADAL" clId="{9AFED1AE-28A4-467F-8B07-B9E941566E8E}" dt="2022-11-08T20:41:31.268" v="1404" actId="14100"/>
          <ac:spMkLst>
            <pc:docMk/>
            <pc:sldMk cId="2288255455" sldId="386"/>
            <ac:spMk id="9" creationId="{580DA332-5CA2-49A3-B66C-23BA2B379BF7}"/>
          </ac:spMkLst>
        </pc:spChg>
        <pc:picChg chg="mod">
          <ac:chgData name="Kora Mousseaux" userId="b3c099e3-2d10-463d-833e-94fa247259a6" providerId="ADAL" clId="{9AFED1AE-28A4-467F-8B07-B9E941566E8E}" dt="2022-11-08T20:41:12.290" v="1396" actId="1076"/>
          <ac:picMkLst>
            <pc:docMk/>
            <pc:sldMk cId="2288255455" sldId="386"/>
            <ac:picMk id="11" creationId="{3CEC1A5C-6771-4E28-83BF-F92502A0E43F}"/>
          </ac:picMkLst>
        </pc:picChg>
        <pc:cxnChg chg="mod">
          <ac:chgData name="Kora Mousseaux" userId="b3c099e3-2d10-463d-833e-94fa247259a6" providerId="ADAL" clId="{9AFED1AE-28A4-467F-8B07-B9E941566E8E}" dt="2022-11-08T20:41:20.767" v="1400" actId="14100"/>
          <ac:cxnSpMkLst>
            <pc:docMk/>
            <pc:sldMk cId="2288255455" sldId="386"/>
            <ac:cxnSpMk id="7" creationId="{92366F88-76E9-4EE3-ADBB-20BBB2576CCE}"/>
          </ac:cxnSpMkLst>
        </pc:cxnChg>
      </pc:sldChg>
      <pc:sldChg chg="modSp add mod">
        <pc:chgData name="Kora Mousseaux" userId="b3c099e3-2d10-463d-833e-94fa247259a6" providerId="ADAL" clId="{9AFED1AE-28A4-467F-8B07-B9E941566E8E}" dt="2022-11-08T21:30:16.403" v="1647" actId="404"/>
        <pc:sldMkLst>
          <pc:docMk/>
          <pc:sldMk cId="2718008946" sldId="388"/>
        </pc:sldMkLst>
        <pc:spChg chg="mod">
          <ac:chgData name="Kora Mousseaux" userId="b3c099e3-2d10-463d-833e-94fa247259a6" providerId="ADAL" clId="{9AFED1AE-28A4-467F-8B07-B9E941566E8E}" dt="2022-11-08T21:30:16.403" v="1647" actId="404"/>
          <ac:spMkLst>
            <pc:docMk/>
            <pc:sldMk cId="2718008946" sldId="388"/>
            <ac:spMk id="8" creationId="{00000000-0000-0000-0000-000000000000}"/>
          </ac:spMkLst>
        </pc:spChg>
        <pc:spChg chg="mod">
          <ac:chgData name="Kora Mousseaux" userId="b3c099e3-2d10-463d-833e-94fa247259a6" providerId="ADAL" clId="{9AFED1AE-28A4-467F-8B07-B9E941566E8E}" dt="2022-10-07T21:32:03.319" v="1141" actId="27636"/>
          <ac:spMkLst>
            <pc:docMk/>
            <pc:sldMk cId="2718008946" sldId="388"/>
            <ac:spMk id="9" creationId="{00000000-0000-0000-0000-000000000000}"/>
          </ac:spMkLst>
        </pc:spChg>
      </pc:sldChg>
      <pc:sldChg chg="modSp add mod">
        <pc:chgData name="Kora Mousseaux" userId="b3c099e3-2d10-463d-833e-94fa247259a6" providerId="ADAL" clId="{9AFED1AE-28A4-467F-8B07-B9E941566E8E}" dt="2022-11-08T20:44:01.962" v="1419" actId="14100"/>
        <pc:sldMkLst>
          <pc:docMk/>
          <pc:sldMk cId="928098543" sldId="389"/>
        </pc:sldMkLst>
        <pc:spChg chg="mod">
          <ac:chgData name="Kora Mousseaux" userId="b3c099e3-2d10-463d-833e-94fa247259a6" providerId="ADAL" clId="{9AFED1AE-28A4-467F-8B07-B9E941566E8E}" dt="2022-10-07T21:37:05.977" v="1205" actId="1076"/>
          <ac:spMkLst>
            <pc:docMk/>
            <pc:sldMk cId="928098543" sldId="389"/>
            <ac:spMk id="2" creationId="{C8A1B102-BE7D-0C7C-A724-1FE657C09C9C}"/>
          </ac:spMkLst>
        </pc:spChg>
        <pc:spChg chg="mod">
          <ac:chgData name="Kora Mousseaux" userId="b3c099e3-2d10-463d-833e-94fa247259a6" providerId="ADAL" clId="{9AFED1AE-28A4-467F-8B07-B9E941566E8E}" dt="2022-11-08T20:44:01.962" v="1419" actId="14100"/>
          <ac:spMkLst>
            <pc:docMk/>
            <pc:sldMk cId="928098543" sldId="389"/>
            <ac:spMk id="3" creationId="{6F695454-A182-1F96-7F13-4334E484EA08}"/>
          </ac:spMkLst>
        </pc:spChg>
      </pc:sldChg>
      <pc:sldChg chg="modSp add del mod">
        <pc:chgData name="Kora Mousseaux" userId="b3c099e3-2d10-463d-833e-94fa247259a6" providerId="ADAL" clId="{9AFED1AE-28A4-467F-8B07-B9E941566E8E}" dt="2022-10-07T21:39:10.317" v="1227" actId="47"/>
        <pc:sldMkLst>
          <pc:docMk/>
          <pc:sldMk cId="1071780783" sldId="390"/>
        </pc:sldMkLst>
        <pc:picChg chg="mod">
          <ac:chgData name="Kora Mousseaux" userId="b3c099e3-2d10-463d-833e-94fa247259a6" providerId="ADAL" clId="{9AFED1AE-28A4-467F-8B07-B9E941566E8E}" dt="2022-10-07T21:34:18.746" v="1156" actId="1076"/>
          <ac:picMkLst>
            <pc:docMk/>
            <pc:sldMk cId="1071780783" sldId="390"/>
            <ac:picMk id="6" creationId="{1356011D-EC30-33A7-EB4F-DCD2CE26827B}"/>
          </ac:picMkLst>
        </pc:picChg>
      </pc:sldChg>
      <pc:sldChg chg="addSp delSp modSp add del mod setBg modNotesTx">
        <pc:chgData name="Kora Mousseaux" userId="b3c099e3-2d10-463d-833e-94fa247259a6" providerId="ADAL" clId="{9AFED1AE-28A4-467F-8B07-B9E941566E8E}" dt="2022-11-08T20:59:12.372" v="1476" actId="47"/>
        <pc:sldMkLst>
          <pc:docMk/>
          <pc:sldMk cId="133993931" sldId="391"/>
        </pc:sldMkLst>
        <pc:spChg chg="mod">
          <ac:chgData name="Kora Mousseaux" userId="b3c099e3-2d10-463d-833e-94fa247259a6" providerId="ADAL" clId="{9AFED1AE-28A4-467F-8B07-B9E941566E8E}" dt="2022-10-07T21:46:58.867" v="1253" actId="26606"/>
          <ac:spMkLst>
            <pc:docMk/>
            <pc:sldMk cId="133993931" sldId="391"/>
            <ac:spMk id="2" creationId="{1B390CF3-A257-D247-51AF-878F55DFDE54}"/>
          </ac:spMkLst>
        </pc:spChg>
        <pc:spChg chg="mod ord">
          <ac:chgData name="Kora Mousseaux" userId="b3c099e3-2d10-463d-833e-94fa247259a6" providerId="ADAL" clId="{9AFED1AE-28A4-467F-8B07-B9E941566E8E}" dt="2022-10-07T21:46:58.867" v="1253" actId="26606"/>
          <ac:spMkLst>
            <pc:docMk/>
            <pc:sldMk cId="133993931" sldId="391"/>
            <ac:spMk id="3" creationId="{7E484C06-65BC-5C14-3197-121F08CDC36C}"/>
          </ac:spMkLst>
        </pc:spChg>
        <pc:spChg chg="add del">
          <ac:chgData name="Kora Mousseaux" userId="b3c099e3-2d10-463d-833e-94fa247259a6" providerId="ADAL" clId="{9AFED1AE-28A4-467F-8B07-B9E941566E8E}" dt="2022-10-07T21:46:58.867" v="1253" actId="26606"/>
          <ac:spMkLst>
            <pc:docMk/>
            <pc:sldMk cId="133993931" sldId="391"/>
            <ac:spMk id="13" creationId="{5E52985E-2553-471E-82AA-5ED7A329890A}"/>
          </ac:spMkLst>
        </pc:spChg>
        <pc:picChg chg="add mod ord">
          <ac:chgData name="Kora Mousseaux" userId="b3c099e3-2d10-463d-833e-94fa247259a6" providerId="ADAL" clId="{9AFED1AE-28A4-467F-8B07-B9E941566E8E}" dt="2022-10-07T21:47:10.257" v="1261" actId="14100"/>
          <ac:picMkLst>
            <pc:docMk/>
            <pc:sldMk cId="133993931" sldId="391"/>
            <ac:picMk id="5" creationId="{C3E213B4-D1B7-7C98-DF66-E781C0D7B7FB}"/>
          </ac:picMkLst>
        </pc:picChg>
        <pc:picChg chg="del">
          <ac:chgData name="Kora Mousseaux" userId="b3c099e3-2d10-463d-833e-94fa247259a6" providerId="ADAL" clId="{9AFED1AE-28A4-467F-8B07-B9E941566E8E}" dt="2022-10-07T21:46:15.957" v="1247" actId="478"/>
          <ac:picMkLst>
            <pc:docMk/>
            <pc:sldMk cId="133993931" sldId="391"/>
            <ac:picMk id="6" creationId="{4408FD32-88E5-14FE-CA2A-F6424E326634}"/>
          </ac:picMkLst>
        </pc:picChg>
        <pc:picChg chg="add mod">
          <ac:chgData name="Kora Mousseaux" userId="b3c099e3-2d10-463d-833e-94fa247259a6" providerId="ADAL" clId="{9AFED1AE-28A4-467F-8B07-B9E941566E8E}" dt="2022-10-07T21:47:13.800" v="1263" actId="1076"/>
          <ac:picMkLst>
            <pc:docMk/>
            <pc:sldMk cId="133993931" sldId="391"/>
            <ac:picMk id="8" creationId="{ED13DEEC-4AD9-5B09-EFBF-9225176165CF}"/>
          </ac:picMkLst>
        </pc:picChg>
        <pc:cxnChg chg="add del">
          <ac:chgData name="Kora Mousseaux" userId="b3c099e3-2d10-463d-833e-94fa247259a6" providerId="ADAL" clId="{9AFED1AE-28A4-467F-8B07-B9E941566E8E}" dt="2022-10-07T21:46:58.867" v="1253" actId="26606"/>
          <ac:cxnSpMkLst>
            <pc:docMk/>
            <pc:sldMk cId="133993931" sldId="391"/>
            <ac:cxnSpMk id="15" creationId="{DAE3ABC6-4042-4293-A7DF-F01181363B7E}"/>
          </ac:cxnSpMkLst>
        </pc:cxnChg>
      </pc:sldChg>
      <pc:sldChg chg="delSp modSp add del mod ord modNotesTx">
        <pc:chgData name="Kora Mousseaux" userId="b3c099e3-2d10-463d-833e-94fa247259a6" providerId="ADAL" clId="{9AFED1AE-28A4-467F-8B07-B9E941566E8E}" dt="2022-10-07T21:58:25.339" v="1319" actId="47"/>
        <pc:sldMkLst>
          <pc:docMk/>
          <pc:sldMk cId="2632878968" sldId="392"/>
        </pc:sldMkLst>
        <pc:spChg chg="mod">
          <ac:chgData name="Kora Mousseaux" userId="b3c099e3-2d10-463d-833e-94fa247259a6" providerId="ADAL" clId="{9AFED1AE-28A4-467F-8B07-B9E941566E8E}" dt="2022-10-07T21:35:07.630" v="1182" actId="13926"/>
          <ac:spMkLst>
            <pc:docMk/>
            <pc:sldMk cId="2632878968" sldId="392"/>
            <ac:spMk id="2" creationId="{FC00CB68-8EEF-81C8-06B4-F78701319384}"/>
          </ac:spMkLst>
        </pc:spChg>
        <pc:spChg chg="del">
          <ac:chgData name="Kora Mousseaux" userId="b3c099e3-2d10-463d-833e-94fa247259a6" providerId="ADAL" clId="{9AFED1AE-28A4-467F-8B07-B9E941566E8E}" dt="2022-10-07T21:51:04.381" v="1300" actId="478"/>
          <ac:spMkLst>
            <pc:docMk/>
            <pc:sldMk cId="2632878968" sldId="392"/>
            <ac:spMk id="7" creationId="{5AE94B25-8E8C-2E1E-3151-C2565BCD5A51}"/>
          </ac:spMkLst>
        </pc:spChg>
        <pc:picChg chg="del mod">
          <ac:chgData name="Kora Mousseaux" userId="b3c099e3-2d10-463d-833e-94fa247259a6" providerId="ADAL" clId="{9AFED1AE-28A4-467F-8B07-B9E941566E8E}" dt="2022-10-07T21:57:58.787" v="1310" actId="21"/>
          <ac:picMkLst>
            <pc:docMk/>
            <pc:sldMk cId="2632878968" sldId="392"/>
            <ac:picMk id="6" creationId="{6C4BD64F-C0C0-66B0-D9B8-273F761CC2F9}"/>
          </ac:picMkLst>
        </pc:picChg>
        <pc:picChg chg="del">
          <ac:chgData name="Kora Mousseaux" userId="b3c099e3-2d10-463d-833e-94fa247259a6" providerId="ADAL" clId="{9AFED1AE-28A4-467F-8B07-B9E941566E8E}" dt="2022-10-07T21:51:02.328" v="1299" actId="478"/>
          <ac:picMkLst>
            <pc:docMk/>
            <pc:sldMk cId="2632878968" sldId="392"/>
            <ac:picMk id="8" creationId="{A08DCE06-272D-556C-9E72-72582E7EDDAE}"/>
          </ac:picMkLst>
        </pc:picChg>
      </pc:sldChg>
      <pc:sldChg chg="addSp delSp modSp add del mod ord setBg modNotesTx">
        <pc:chgData name="Kora Mousseaux" userId="b3c099e3-2d10-463d-833e-94fa247259a6" providerId="ADAL" clId="{9AFED1AE-28A4-467F-8B07-B9E941566E8E}" dt="2022-11-08T20:58:57.469" v="1473" actId="47"/>
        <pc:sldMkLst>
          <pc:docMk/>
          <pc:sldMk cId="4148167649" sldId="394"/>
        </pc:sldMkLst>
        <pc:spChg chg="mod">
          <ac:chgData name="Kora Mousseaux" userId="b3c099e3-2d10-463d-833e-94fa247259a6" providerId="ADAL" clId="{9AFED1AE-28A4-467F-8B07-B9E941566E8E}" dt="2022-10-07T21:44:30.359" v="1246" actId="26606"/>
          <ac:spMkLst>
            <pc:docMk/>
            <pc:sldMk cId="4148167649" sldId="394"/>
            <ac:spMk id="2" creationId="{A242F180-7745-0FCB-135E-45648126F9A0}"/>
          </ac:spMkLst>
        </pc:spChg>
        <pc:spChg chg="mod">
          <ac:chgData name="Kora Mousseaux" userId="b3c099e3-2d10-463d-833e-94fa247259a6" providerId="ADAL" clId="{9AFED1AE-28A4-467F-8B07-B9E941566E8E}" dt="2022-10-07T21:44:30.359" v="1246" actId="26606"/>
          <ac:spMkLst>
            <pc:docMk/>
            <pc:sldMk cId="4148167649" sldId="394"/>
            <ac:spMk id="3" creationId="{EA3CA050-9701-76B2-04EB-478ACC9A8A6C}"/>
          </ac:spMkLst>
        </pc:spChg>
        <pc:spChg chg="add del">
          <ac:chgData name="Kora Mousseaux" userId="b3c099e3-2d10-463d-833e-94fa247259a6" providerId="ADAL" clId="{9AFED1AE-28A4-467F-8B07-B9E941566E8E}" dt="2022-10-07T21:44:30.359" v="1246" actId="26606"/>
          <ac:spMkLst>
            <pc:docMk/>
            <pc:sldMk cId="4148167649" sldId="394"/>
            <ac:spMk id="11" creationId="{3CD9DF72-87A3-404E-A828-84CBF11A8303}"/>
          </ac:spMkLst>
        </pc:spChg>
        <pc:picChg chg="del mod">
          <ac:chgData name="Kora Mousseaux" userId="b3c099e3-2d10-463d-833e-94fa247259a6" providerId="ADAL" clId="{9AFED1AE-28A4-467F-8B07-B9E941566E8E}" dt="2022-10-07T21:44:07.244" v="1243" actId="478"/>
          <ac:picMkLst>
            <pc:docMk/>
            <pc:sldMk cId="4148167649" sldId="394"/>
            <ac:picMk id="5" creationId="{FBFC415D-6019-8AB8-9D50-5DB3698D435B}"/>
          </ac:picMkLst>
        </pc:picChg>
        <pc:picChg chg="add mod ord">
          <ac:chgData name="Kora Mousseaux" userId="b3c099e3-2d10-463d-833e-94fa247259a6" providerId="ADAL" clId="{9AFED1AE-28A4-467F-8B07-B9E941566E8E}" dt="2022-10-07T21:44:30.359" v="1246" actId="26606"/>
          <ac:picMkLst>
            <pc:docMk/>
            <pc:sldMk cId="4148167649" sldId="394"/>
            <ac:picMk id="6" creationId="{EE745AB9-66DB-4915-2983-EE4A7982676E}"/>
          </ac:picMkLst>
        </pc:picChg>
        <pc:cxnChg chg="add del">
          <ac:chgData name="Kora Mousseaux" userId="b3c099e3-2d10-463d-833e-94fa247259a6" providerId="ADAL" clId="{9AFED1AE-28A4-467F-8B07-B9E941566E8E}" dt="2022-10-07T21:44:30.359" v="1246" actId="26606"/>
          <ac:cxnSpMkLst>
            <pc:docMk/>
            <pc:sldMk cId="4148167649" sldId="394"/>
            <ac:cxnSpMk id="13" creationId="{20E3A342-4D61-4E3F-AF90-1AB42AEB96CC}"/>
          </ac:cxnSpMkLst>
        </pc:cxnChg>
      </pc:sldChg>
      <pc:sldChg chg="modSp add del mod">
        <pc:chgData name="Kora Mousseaux" userId="b3c099e3-2d10-463d-833e-94fa247259a6" providerId="ADAL" clId="{9AFED1AE-28A4-467F-8B07-B9E941566E8E}" dt="2022-10-07T21:47:18.327" v="1264" actId="47"/>
        <pc:sldMkLst>
          <pc:docMk/>
          <pc:sldMk cId="3853026651" sldId="395"/>
        </pc:sldMkLst>
        <pc:picChg chg="mod">
          <ac:chgData name="Kora Mousseaux" userId="b3c099e3-2d10-463d-833e-94fa247259a6" providerId="ADAL" clId="{9AFED1AE-28A4-467F-8B07-B9E941566E8E}" dt="2022-10-07T21:39:17.562" v="1229" actId="1076"/>
          <ac:picMkLst>
            <pc:docMk/>
            <pc:sldMk cId="3853026651" sldId="395"/>
            <ac:picMk id="4" creationId="{D303710C-4D78-F069-4C6D-06E0842C2A83}"/>
          </ac:picMkLst>
        </pc:picChg>
      </pc:sldChg>
      <pc:sldChg chg="modSp add del">
        <pc:chgData name="Kora Mousseaux" userId="b3c099e3-2d10-463d-833e-94fa247259a6" providerId="ADAL" clId="{9AFED1AE-28A4-467F-8B07-B9E941566E8E}" dt="2022-10-07T18:44:09.499" v="46" actId="2696"/>
        <pc:sldMkLst>
          <pc:docMk/>
          <pc:sldMk cId="1418810986" sldId="419"/>
        </pc:sldMkLst>
        <pc:spChg chg="mod">
          <ac:chgData name="Kora Mousseaux" userId="b3c099e3-2d10-463d-833e-94fa247259a6" providerId="ADAL" clId="{9AFED1AE-28A4-467F-8B07-B9E941566E8E}" dt="2022-10-07T18:42:14.203" v="32"/>
          <ac:spMkLst>
            <pc:docMk/>
            <pc:sldMk cId="1418810986" sldId="419"/>
            <ac:spMk id="2" creationId="{D308280D-FBBE-445C-B331-20C36F65F426}"/>
          </ac:spMkLst>
        </pc:spChg>
        <pc:spChg chg="mod">
          <ac:chgData name="Kora Mousseaux" userId="b3c099e3-2d10-463d-833e-94fa247259a6" providerId="ADAL" clId="{9AFED1AE-28A4-467F-8B07-B9E941566E8E}" dt="2022-10-07T18:42:14.203" v="32"/>
          <ac:spMkLst>
            <pc:docMk/>
            <pc:sldMk cId="1418810986" sldId="419"/>
            <ac:spMk id="3" creationId="{86B6F038-0FAC-449B-AC81-43A17F3F7D85}"/>
          </ac:spMkLst>
        </pc:spChg>
        <pc:spChg chg="mod">
          <ac:chgData name="Kora Mousseaux" userId="b3c099e3-2d10-463d-833e-94fa247259a6" providerId="ADAL" clId="{9AFED1AE-28A4-467F-8B07-B9E941566E8E}" dt="2022-10-07T18:42:14.203" v="32"/>
          <ac:spMkLst>
            <pc:docMk/>
            <pc:sldMk cId="1418810986" sldId="419"/>
            <ac:spMk id="4" creationId="{4C15198A-74AC-4246-B79B-5FDAF3EB9065}"/>
          </ac:spMkLst>
        </pc:spChg>
      </pc:sldChg>
      <pc:sldChg chg="add ord">
        <pc:chgData name="Kora Mousseaux" userId="b3c099e3-2d10-463d-833e-94fa247259a6" providerId="ADAL" clId="{9AFED1AE-28A4-467F-8B07-B9E941566E8E}" dt="2022-10-07T19:34:24.918" v="472"/>
        <pc:sldMkLst>
          <pc:docMk/>
          <pc:sldMk cId="3797852081" sldId="419"/>
        </pc:sldMkLst>
      </pc:sldChg>
      <pc:sldChg chg="modSp add del">
        <pc:chgData name="Kora Mousseaux" userId="b3c099e3-2d10-463d-833e-94fa247259a6" providerId="ADAL" clId="{9AFED1AE-28A4-467F-8B07-B9E941566E8E}" dt="2022-10-07T18:44:09.499" v="46" actId="2696"/>
        <pc:sldMkLst>
          <pc:docMk/>
          <pc:sldMk cId="130242058" sldId="420"/>
        </pc:sldMkLst>
        <pc:spChg chg="mod">
          <ac:chgData name="Kora Mousseaux" userId="b3c099e3-2d10-463d-833e-94fa247259a6" providerId="ADAL" clId="{9AFED1AE-28A4-467F-8B07-B9E941566E8E}" dt="2022-10-07T18:42:14.203" v="32"/>
          <ac:spMkLst>
            <pc:docMk/>
            <pc:sldMk cId="130242058" sldId="420"/>
            <ac:spMk id="2" creationId="{51892C44-0CB3-4D90-B210-902496500DAC}"/>
          </ac:spMkLst>
        </pc:spChg>
        <pc:spChg chg="mod">
          <ac:chgData name="Kora Mousseaux" userId="b3c099e3-2d10-463d-833e-94fa247259a6" providerId="ADAL" clId="{9AFED1AE-28A4-467F-8B07-B9E941566E8E}" dt="2022-10-07T18:42:14.203" v="32"/>
          <ac:spMkLst>
            <pc:docMk/>
            <pc:sldMk cId="130242058" sldId="420"/>
            <ac:spMk id="5" creationId="{00000000-0000-0000-0000-000000000000}"/>
          </ac:spMkLst>
        </pc:spChg>
      </pc:sldChg>
      <pc:sldChg chg="add">
        <pc:chgData name="Kora Mousseaux" userId="b3c099e3-2d10-463d-833e-94fa247259a6" providerId="ADAL" clId="{9AFED1AE-28A4-467F-8B07-B9E941566E8E}" dt="2022-10-07T18:44:14.692" v="47"/>
        <pc:sldMkLst>
          <pc:docMk/>
          <pc:sldMk cId="254802391" sldId="420"/>
        </pc:sldMkLst>
      </pc:sldChg>
      <pc:sldChg chg="modSp add del mod">
        <pc:chgData name="Kora Mousseaux" userId="b3c099e3-2d10-463d-833e-94fa247259a6" providerId="ADAL" clId="{9AFED1AE-28A4-467F-8B07-B9E941566E8E}" dt="2022-10-07T18:44:09.499" v="46" actId="2696"/>
        <pc:sldMkLst>
          <pc:docMk/>
          <pc:sldMk cId="592342392" sldId="421"/>
        </pc:sldMkLst>
        <pc:spChg chg="mod">
          <ac:chgData name="Kora Mousseaux" userId="b3c099e3-2d10-463d-833e-94fa247259a6" providerId="ADAL" clId="{9AFED1AE-28A4-467F-8B07-B9E941566E8E}" dt="2022-10-07T18:42:14.387" v="42" actId="27636"/>
          <ac:spMkLst>
            <pc:docMk/>
            <pc:sldMk cId="592342392" sldId="421"/>
            <ac:spMk id="2" creationId="{00000000-0000-0000-0000-000000000000}"/>
          </ac:spMkLst>
        </pc:spChg>
        <pc:spChg chg="mod">
          <ac:chgData name="Kora Mousseaux" userId="b3c099e3-2d10-463d-833e-94fa247259a6" providerId="ADAL" clId="{9AFED1AE-28A4-467F-8B07-B9E941566E8E}" dt="2022-10-07T18:42:14.203" v="32"/>
          <ac:spMkLst>
            <pc:docMk/>
            <pc:sldMk cId="592342392" sldId="421"/>
            <ac:spMk id="3" creationId="{00000000-0000-0000-0000-000000000000}"/>
          </ac:spMkLst>
        </pc:spChg>
        <pc:spChg chg="mod">
          <ac:chgData name="Kora Mousseaux" userId="b3c099e3-2d10-463d-833e-94fa247259a6" providerId="ADAL" clId="{9AFED1AE-28A4-467F-8B07-B9E941566E8E}" dt="2022-10-07T18:42:14.203" v="32"/>
          <ac:spMkLst>
            <pc:docMk/>
            <pc:sldMk cId="592342392" sldId="421"/>
            <ac:spMk id="4" creationId="{E897EE92-F7C9-49DA-B503-A60A300BAC53}"/>
          </ac:spMkLst>
        </pc:spChg>
      </pc:sldChg>
      <pc:sldChg chg="addSp delSp modSp add mod ord setBg addAnim">
        <pc:chgData name="Kora Mousseaux" userId="b3c099e3-2d10-463d-833e-94fa247259a6" providerId="ADAL" clId="{9AFED1AE-28A4-467F-8B07-B9E941566E8E}" dt="2022-11-08T21:37:48.056" v="1744" actId="1076"/>
        <pc:sldMkLst>
          <pc:docMk/>
          <pc:sldMk cId="1729556774" sldId="421"/>
        </pc:sldMkLst>
        <pc:spChg chg="mod">
          <ac:chgData name="Kora Mousseaux" userId="b3c099e3-2d10-463d-833e-94fa247259a6" providerId="ADAL" clId="{9AFED1AE-28A4-467F-8B07-B9E941566E8E}" dt="2022-11-08T21:37:45.926" v="1743" actId="26606"/>
          <ac:spMkLst>
            <pc:docMk/>
            <pc:sldMk cId="1729556774" sldId="421"/>
            <ac:spMk id="2" creationId="{00000000-0000-0000-0000-000000000000}"/>
          </ac:spMkLst>
        </pc:spChg>
        <pc:spChg chg="mod">
          <ac:chgData name="Kora Mousseaux" userId="b3c099e3-2d10-463d-833e-94fa247259a6" providerId="ADAL" clId="{9AFED1AE-28A4-467F-8B07-B9E941566E8E}" dt="2022-11-08T21:37:45.926" v="1743" actId="26606"/>
          <ac:spMkLst>
            <pc:docMk/>
            <pc:sldMk cId="1729556774" sldId="421"/>
            <ac:spMk id="3" creationId="{00000000-0000-0000-0000-000000000000}"/>
          </ac:spMkLst>
        </pc:spChg>
        <pc:spChg chg="mod ord">
          <ac:chgData name="Kora Mousseaux" userId="b3c099e3-2d10-463d-833e-94fa247259a6" providerId="ADAL" clId="{9AFED1AE-28A4-467F-8B07-B9E941566E8E}" dt="2022-11-08T21:37:45.926" v="1743" actId="26606"/>
          <ac:spMkLst>
            <pc:docMk/>
            <pc:sldMk cId="1729556774" sldId="421"/>
            <ac:spMk id="4" creationId="{E897EE92-F7C9-49DA-B503-A60A300BAC53}"/>
          </ac:spMkLst>
        </pc:spChg>
        <pc:spChg chg="add del">
          <ac:chgData name="Kora Mousseaux" userId="b3c099e3-2d10-463d-833e-94fa247259a6" providerId="ADAL" clId="{9AFED1AE-28A4-467F-8B07-B9E941566E8E}" dt="2022-11-08T21:37:21.823" v="1742" actId="26606"/>
          <ac:spMkLst>
            <pc:docMk/>
            <pc:sldMk cId="1729556774" sldId="421"/>
            <ac:spMk id="3079" creationId="{022BDE4A-8A20-4A69-9C5A-581C82036A4D}"/>
          </ac:spMkLst>
        </pc:spChg>
        <pc:spChg chg="add del">
          <ac:chgData name="Kora Mousseaux" userId="b3c099e3-2d10-463d-833e-94fa247259a6" providerId="ADAL" clId="{9AFED1AE-28A4-467F-8B07-B9E941566E8E}" dt="2022-11-08T21:37:45.926" v="1743" actId="26606"/>
          <ac:spMkLst>
            <pc:docMk/>
            <pc:sldMk cId="1729556774" sldId="421"/>
            <ac:spMk id="3084" creationId="{70BDD0CE-06A4-404B-8A13-580229C1C923}"/>
          </ac:spMkLst>
        </pc:spChg>
        <pc:spChg chg="add del">
          <ac:chgData name="Kora Mousseaux" userId="b3c099e3-2d10-463d-833e-94fa247259a6" providerId="ADAL" clId="{9AFED1AE-28A4-467F-8B07-B9E941566E8E}" dt="2022-11-08T21:37:45.926" v="1743" actId="26606"/>
          <ac:spMkLst>
            <pc:docMk/>
            <pc:sldMk cId="1729556774" sldId="421"/>
            <ac:spMk id="3086" creationId="{EE9899FA-8881-472C-AA59-D08A89CA8AEF}"/>
          </ac:spMkLst>
        </pc:spChg>
        <pc:spChg chg="add del">
          <ac:chgData name="Kora Mousseaux" userId="b3c099e3-2d10-463d-833e-94fa247259a6" providerId="ADAL" clId="{9AFED1AE-28A4-467F-8B07-B9E941566E8E}" dt="2022-11-08T21:37:45.926" v="1743" actId="26606"/>
          <ac:spMkLst>
            <pc:docMk/>
            <pc:sldMk cId="1729556774" sldId="421"/>
            <ac:spMk id="3088" creationId="{080B7D90-3DF1-4514-B26D-616BE35553C9}"/>
          </ac:spMkLst>
        </pc:spChg>
        <pc:spChg chg="add">
          <ac:chgData name="Kora Mousseaux" userId="b3c099e3-2d10-463d-833e-94fa247259a6" providerId="ADAL" clId="{9AFED1AE-28A4-467F-8B07-B9E941566E8E}" dt="2022-11-08T21:37:45.926" v="1743" actId="26606"/>
          <ac:spMkLst>
            <pc:docMk/>
            <pc:sldMk cId="1729556774" sldId="421"/>
            <ac:spMk id="3093" creationId="{022BDE4A-8A20-4A69-9C5A-581C82036A4D}"/>
          </ac:spMkLst>
        </pc:spChg>
        <pc:picChg chg="add mod">
          <ac:chgData name="Kora Mousseaux" userId="b3c099e3-2d10-463d-833e-94fa247259a6" providerId="ADAL" clId="{9AFED1AE-28A4-467F-8B07-B9E941566E8E}" dt="2022-11-08T21:37:48.056" v="1744" actId="1076"/>
          <ac:picMkLst>
            <pc:docMk/>
            <pc:sldMk cId="1729556774" sldId="421"/>
            <ac:picMk id="6" creationId="{2719C76B-4C29-18F3-924E-2CAECBE9447E}"/>
          </ac:picMkLst>
        </pc:picChg>
        <pc:picChg chg="mod">
          <ac:chgData name="Kora Mousseaux" userId="b3c099e3-2d10-463d-833e-94fa247259a6" providerId="ADAL" clId="{9AFED1AE-28A4-467F-8B07-B9E941566E8E}" dt="2022-11-08T21:37:45.926" v="1743" actId="26606"/>
          <ac:picMkLst>
            <pc:docMk/>
            <pc:sldMk cId="1729556774" sldId="421"/>
            <ac:picMk id="3074" creationId="{00000000-0000-0000-0000-000000000000}"/>
          </ac:picMkLst>
        </pc:picChg>
      </pc:sldChg>
      <pc:sldChg chg="modSp add del mod">
        <pc:chgData name="Kora Mousseaux" userId="b3c099e3-2d10-463d-833e-94fa247259a6" providerId="ADAL" clId="{9AFED1AE-28A4-467F-8B07-B9E941566E8E}" dt="2022-10-07T18:44:09.499" v="46" actId="2696"/>
        <pc:sldMkLst>
          <pc:docMk/>
          <pc:sldMk cId="323055637" sldId="422"/>
        </pc:sldMkLst>
        <pc:spChg chg="mod">
          <ac:chgData name="Kora Mousseaux" userId="b3c099e3-2d10-463d-833e-94fa247259a6" providerId="ADAL" clId="{9AFED1AE-28A4-467F-8B07-B9E941566E8E}" dt="2022-10-07T18:42:14.401" v="45" actId="27636"/>
          <ac:spMkLst>
            <pc:docMk/>
            <pc:sldMk cId="323055637" sldId="422"/>
            <ac:spMk id="2" creationId="{18D0D98A-6D40-4518-9851-2E924ABE345B}"/>
          </ac:spMkLst>
        </pc:spChg>
        <pc:spChg chg="mod">
          <ac:chgData name="Kora Mousseaux" userId="b3c099e3-2d10-463d-833e-94fa247259a6" providerId="ADAL" clId="{9AFED1AE-28A4-467F-8B07-B9E941566E8E}" dt="2022-10-07T18:42:14.203" v="32"/>
          <ac:spMkLst>
            <pc:docMk/>
            <pc:sldMk cId="323055637" sldId="422"/>
            <ac:spMk id="3" creationId="{7A6D06AC-096B-44CA-8D01-51552EC9941E}"/>
          </ac:spMkLst>
        </pc:spChg>
        <pc:spChg chg="mod">
          <ac:chgData name="Kora Mousseaux" userId="b3c099e3-2d10-463d-833e-94fa247259a6" providerId="ADAL" clId="{9AFED1AE-28A4-467F-8B07-B9E941566E8E}" dt="2022-10-07T18:42:14.401" v="44" actId="27636"/>
          <ac:spMkLst>
            <pc:docMk/>
            <pc:sldMk cId="323055637" sldId="422"/>
            <ac:spMk id="4" creationId="{95C917DA-7A5A-45C0-B025-FF0A6EB2AA7E}"/>
          </ac:spMkLst>
        </pc:spChg>
      </pc:sldChg>
      <pc:sldChg chg="modSp add del mod">
        <pc:chgData name="Kora Mousseaux" userId="b3c099e3-2d10-463d-833e-94fa247259a6" providerId="ADAL" clId="{9AFED1AE-28A4-467F-8B07-B9E941566E8E}" dt="2022-11-08T20:46:20.066" v="1443" actId="47"/>
        <pc:sldMkLst>
          <pc:docMk/>
          <pc:sldMk cId="3221203916" sldId="422"/>
        </pc:sldMkLst>
        <pc:picChg chg="mod">
          <ac:chgData name="Kora Mousseaux" userId="b3c099e3-2d10-463d-833e-94fa247259a6" providerId="ADAL" clId="{9AFED1AE-28A4-467F-8B07-B9E941566E8E}" dt="2022-10-07T21:28:10.792" v="1138" actId="14100"/>
          <ac:picMkLst>
            <pc:docMk/>
            <pc:sldMk cId="3221203916" sldId="422"/>
            <ac:picMk id="6" creationId="{9972D4AF-198E-4274-BAB7-B6E995C0BD36}"/>
          </ac:picMkLst>
        </pc:picChg>
      </pc:sldChg>
      <pc:sldChg chg="modSp add mod">
        <pc:chgData name="Kora Mousseaux" userId="b3c099e3-2d10-463d-833e-94fa247259a6" providerId="ADAL" clId="{9AFED1AE-28A4-467F-8B07-B9E941566E8E}" dt="2022-11-08T20:58:07.767" v="1460" actId="1076"/>
        <pc:sldMkLst>
          <pc:docMk/>
          <pc:sldMk cId="3784616979" sldId="428"/>
        </pc:sldMkLst>
        <pc:picChg chg="mod">
          <ac:chgData name="Kora Mousseaux" userId="b3c099e3-2d10-463d-833e-94fa247259a6" providerId="ADAL" clId="{9AFED1AE-28A4-467F-8B07-B9E941566E8E}" dt="2022-11-08T20:58:07.767" v="1460" actId="1076"/>
          <ac:picMkLst>
            <pc:docMk/>
            <pc:sldMk cId="3784616979" sldId="428"/>
            <ac:picMk id="6" creationId="{65858A4C-CD7E-4978-0362-4888CBA7DB43}"/>
          </ac:picMkLst>
        </pc:picChg>
      </pc:sldChg>
      <pc:sldChg chg="modSp add del">
        <pc:chgData name="Kora Mousseaux" userId="b3c099e3-2d10-463d-833e-94fa247259a6" providerId="ADAL" clId="{9AFED1AE-28A4-467F-8B07-B9E941566E8E}" dt="2022-10-07T18:44:09.499" v="46" actId="2696"/>
        <pc:sldMkLst>
          <pc:docMk/>
          <pc:sldMk cId="133342357" sldId="458"/>
        </pc:sldMkLst>
        <pc:spChg chg="mod">
          <ac:chgData name="Kora Mousseaux" userId="b3c099e3-2d10-463d-833e-94fa247259a6" providerId="ADAL" clId="{9AFED1AE-28A4-467F-8B07-B9E941566E8E}" dt="2022-10-07T18:42:14.203" v="32"/>
          <ac:spMkLst>
            <pc:docMk/>
            <pc:sldMk cId="133342357" sldId="458"/>
            <ac:spMk id="4" creationId="{00000000-0000-0000-0000-000000000000}"/>
          </ac:spMkLst>
        </pc:spChg>
      </pc:sldChg>
      <pc:sldChg chg="modSp add del mod">
        <pc:chgData name="Kora Mousseaux" userId="b3c099e3-2d10-463d-833e-94fa247259a6" providerId="ADAL" clId="{9AFED1AE-28A4-467F-8B07-B9E941566E8E}" dt="2022-10-07T21:27:51.346" v="1132" actId="47"/>
        <pc:sldMkLst>
          <pc:docMk/>
          <pc:sldMk cId="3045837149" sldId="458"/>
        </pc:sldMkLst>
        <pc:spChg chg="mod">
          <ac:chgData name="Kora Mousseaux" userId="b3c099e3-2d10-463d-833e-94fa247259a6" providerId="ADAL" clId="{9AFED1AE-28A4-467F-8B07-B9E941566E8E}" dt="2022-10-07T21:23:23.074" v="1023" actId="1076"/>
          <ac:spMkLst>
            <pc:docMk/>
            <pc:sldMk cId="3045837149" sldId="458"/>
            <ac:spMk id="2" creationId="{00000000-0000-0000-0000-000000000000}"/>
          </ac:spMkLst>
        </pc:spChg>
        <pc:spChg chg="mod">
          <ac:chgData name="Kora Mousseaux" userId="b3c099e3-2d10-463d-833e-94fa247259a6" providerId="ADAL" clId="{9AFED1AE-28A4-467F-8B07-B9E941566E8E}" dt="2022-10-07T21:26:45.961" v="1076" actId="14100"/>
          <ac:spMkLst>
            <pc:docMk/>
            <pc:sldMk cId="3045837149" sldId="458"/>
            <ac:spMk id="3" creationId="{00000000-0000-0000-0000-000000000000}"/>
          </ac:spMkLst>
        </pc:spChg>
        <pc:spChg chg="mod">
          <ac:chgData name="Kora Mousseaux" userId="b3c099e3-2d10-463d-833e-94fa247259a6" providerId="ADAL" clId="{9AFED1AE-28A4-467F-8B07-B9E941566E8E}" dt="2022-10-07T21:24:55.093" v="1033" actId="14100"/>
          <ac:spMkLst>
            <pc:docMk/>
            <pc:sldMk cId="3045837149" sldId="458"/>
            <ac:spMk id="5" creationId="{00000000-0000-0000-0000-000000000000}"/>
          </ac:spMkLst>
        </pc:spChg>
        <pc:spChg chg="mod">
          <ac:chgData name="Kora Mousseaux" userId="b3c099e3-2d10-463d-833e-94fa247259a6" providerId="ADAL" clId="{9AFED1AE-28A4-467F-8B07-B9E941566E8E}" dt="2022-10-07T21:24:59.884" v="1034" actId="2711"/>
          <ac:spMkLst>
            <pc:docMk/>
            <pc:sldMk cId="3045837149" sldId="458"/>
            <ac:spMk id="11" creationId="{94153417-D83B-4A48-A0AE-538CBCE72AD7}"/>
          </ac:spMkLst>
        </pc:spChg>
        <pc:picChg chg="mod">
          <ac:chgData name="Kora Mousseaux" userId="b3c099e3-2d10-463d-833e-94fa247259a6" providerId="ADAL" clId="{9AFED1AE-28A4-467F-8B07-B9E941566E8E}" dt="2022-10-07T21:24:42.863" v="1028" actId="1076"/>
          <ac:picMkLst>
            <pc:docMk/>
            <pc:sldMk cId="3045837149" sldId="458"/>
            <ac:picMk id="4098" creationId="{00000000-0000-0000-0000-000000000000}"/>
          </ac:picMkLst>
        </pc:picChg>
        <pc:picChg chg="mod">
          <ac:chgData name="Kora Mousseaux" userId="b3c099e3-2d10-463d-833e-94fa247259a6" providerId="ADAL" clId="{9AFED1AE-28A4-467F-8B07-B9E941566E8E}" dt="2022-10-07T21:26:47.671" v="1078" actId="14100"/>
          <ac:picMkLst>
            <pc:docMk/>
            <pc:sldMk cId="3045837149" sldId="458"/>
            <ac:picMk id="4099" creationId="{00000000-0000-0000-0000-000000000000}"/>
          </ac:picMkLst>
        </pc:picChg>
        <pc:picChg chg="mod">
          <ac:chgData name="Kora Mousseaux" userId="b3c099e3-2d10-463d-833e-94fa247259a6" providerId="ADAL" clId="{9AFED1AE-28A4-467F-8B07-B9E941566E8E}" dt="2022-10-07T21:26:38.875" v="1064" actId="1076"/>
          <ac:picMkLst>
            <pc:docMk/>
            <pc:sldMk cId="3045837149" sldId="458"/>
            <ac:picMk id="4100" creationId="{00000000-0000-0000-0000-000000000000}"/>
          </ac:picMkLst>
        </pc:picChg>
        <pc:picChg chg="mod">
          <ac:chgData name="Kora Mousseaux" userId="b3c099e3-2d10-463d-833e-94fa247259a6" providerId="ADAL" clId="{9AFED1AE-28A4-467F-8B07-B9E941566E8E}" dt="2022-10-07T21:26:44.778" v="1074" actId="1076"/>
          <ac:picMkLst>
            <pc:docMk/>
            <pc:sldMk cId="3045837149" sldId="458"/>
            <ac:picMk id="4101" creationId="{00000000-0000-0000-0000-000000000000}"/>
          </ac:picMkLst>
        </pc:picChg>
        <pc:picChg chg="mod">
          <ac:chgData name="Kora Mousseaux" userId="b3c099e3-2d10-463d-833e-94fa247259a6" providerId="ADAL" clId="{9AFED1AE-28A4-467F-8B07-B9E941566E8E}" dt="2022-10-07T21:26:45.254" v="1075" actId="1076"/>
          <ac:picMkLst>
            <pc:docMk/>
            <pc:sldMk cId="3045837149" sldId="458"/>
            <ac:picMk id="4102" creationId="{00000000-0000-0000-0000-000000000000}"/>
          </ac:picMkLst>
        </pc:picChg>
      </pc:sldChg>
      <pc:sldChg chg="modSp add del">
        <pc:chgData name="Kora Mousseaux" userId="b3c099e3-2d10-463d-833e-94fa247259a6" providerId="ADAL" clId="{9AFED1AE-28A4-467F-8B07-B9E941566E8E}" dt="2022-10-07T18:44:09.499" v="46" actId="2696"/>
        <pc:sldMkLst>
          <pc:docMk/>
          <pc:sldMk cId="3187996452" sldId="466"/>
        </pc:sldMkLst>
        <pc:spChg chg="mod">
          <ac:chgData name="Kora Mousseaux" userId="b3c099e3-2d10-463d-833e-94fa247259a6" providerId="ADAL" clId="{9AFED1AE-28A4-467F-8B07-B9E941566E8E}" dt="2022-10-07T18:42:14.203" v="32"/>
          <ac:spMkLst>
            <pc:docMk/>
            <pc:sldMk cId="3187996452" sldId="466"/>
            <ac:spMk id="2" creationId="{7ACD5B8C-6B91-4836-B5EC-3390836D53A1}"/>
          </ac:spMkLst>
        </pc:spChg>
        <pc:spChg chg="mod">
          <ac:chgData name="Kora Mousseaux" userId="b3c099e3-2d10-463d-833e-94fa247259a6" providerId="ADAL" clId="{9AFED1AE-28A4-467F-8B07-B9E941566E8E}" dt="2022-10-07T18:42:14.203" v="32"/>
          <ac:spMkLst>
            <pc:docMk/>
            <pc:sldMk cId="3187996452" sldId="466"/>
            <ac:spMk id="3" creationId="{8EFE6172-6947-44BD-B782-11E492461F72}"/>
          </ac:spMkLst>
        </pc:spChg>
        <pc:spChg chg="mod">
          <ac:chgData name="Kora Mousseaux" userId="b3c099e3-2d10-463d-833e-94fa247259a6" providerId="ADAL" clId="{9AFED1AE-28A4-467F-8B07-B9E941566E8E}" dt="2022-10-07T18:42:14.203" v="32"/>
          <ac:spMkLst>
            <pc:docMk/>
            <pc:sldMk cId="3187996452" sldId="466"/>
            <ac:spMk id="5" creationId="{06E8A3FC-88AE-4EB0-A248-8B94E15A7371}"/>
          </ac:spMkLst>
        </pc:spChg>
      </pc:sldChg>
      <pc:sldChg chg="addSp delSp modSp add mod ord">
        <pc:chgData name="Kora Mousseaux" userId="b3c099e3-2d10-463d-833e-94fa247259a6" providerId="ADAL" clId="{9AFED1AE-28A4-467F-8B07-B9E941566E8E}" dt="2022-10-31T21:46:10.057" v="1350" actId="20577"/>
        <pc:sldMkLst>
          <pc:docMk/>
          <pc:sldMk cId="4114819512" sldId="466"/>
        </pc:sldMkLst>
        <pc:spChg chg="del mod">
          <ac:chgData name="Kora Mousseaux" userId="b3c099e3-2d10-463d-833e-94fa247259a6" providerId="ADAL" clId="{9AFED1AE-28A4-467F-8B07-B9E941566E8E}" dt="2022-10-07T19:35:09.481" v="500" actId="478"/>
          <ac:spMkLst>
            <pc:docMk/>
            <pc:sldMk cId="4114819512" sldId="466"/>
            <ac:spMk id="4" creationId="{89C860D7-69CE-4C7D-9D4C-D4FDF6B621C9}"/>
          </ac:spMkLst>
        </pc:spChg>
        <pc:spChg chg="add mod">
          <ac:chgData name="Kora Mousseaux" userId="b3c099e3-2d10-463d-833e-94fa247259a6" providerId="ADAL" clId="{9AFED1AE-28A4-467F-8B07-B9E941566E8E}" dt="2022-10-31T21:46:10.057" v="1350" actId="20577"/>
          <ac:spMkLst>
            <pc:docMk/>
            <pc:sldMk cId="4114819512" sldId="466"/>
            <ac:spMk id="6" creationId="{D9C1012E-25CB-6566-9B5F-4885742B9308}"/>
          </ac:spMkLst>
        </pc:spChg>
      </pc:sldChg>
      <pc:sldChg chg="modSp add del">
        <pc:chgData name="Kora Mousseaux" userId="b3c099e3-2d10-463d-833e-94fa247259a6" providerId="ADAL" clId="{9AFED1AE-28A4-467F-8B07-B9E941566E8E}" dt="2022-10-07T18:44:09.499" v="46" actId="2696"/>
        <pc:sldMkLst>
          <pc:docMk/>
          <pc:sldMk cId="1252012956" sldId="473"/>
        </pc:sldMkLst>
        <pc:spChg chg="mod">
          <ac:chgData name="Kora Mousseaux" userId="b3c099e3-2d10-463d-833e-94fa247259a6" providerId="ADAL" clId="{9AFED1AE-28A4-467F-8B07-B9E941566E8E}" dt="2022-10-07T18:42:14.203" v="32"/>
          <ac:spMkLst>
            <pc:docMk/>
            <pc:sldMk cId="1252012956" sldId="473"/>
            <ac:spMk id="2" creationId="{C108AB66-11C0-4884-8C50-8EB79B89B1F9}"/>
          </ac:spMkLst>
        </pc:spChg>
        <pc:spChg chg="mod">
          <ac:chgData name="Kora Mousseaux" userId="b3c099e3-2d10-463d-833e-94fa247259a6" providerId="ADAL" clId="{9AFED1AE-28A4-467F-8B07-B9E941566E8E}" dt="2022-10-07T18:42:14.203" v="32"/>
          <ac:spMkLst>
            <pc:docMk/>
            <pc:sldMk cId="1252012956" sldId="473"/>
            <ac:spMk id="3" creationId="{27516D1A-5569-472C-9ED8-F4BFE425BFDB}"/>
          </ac:spMkLst>
        </pc:spChg>
        <pc:spChg chg="mod">
          <ac:chgData name="Kora Mousseaux" userId="b3c099e3-2d10-463d-833e-94fa247259a6" providerId="ADAL" clId="{9AFED1AE-28A4-467F-8B07-B9E941566E8E}" dt="2022-10-07T18:42:14.203" v="32"/>
          <ac:spMkLst>
            <pc:docMk/>
            <pc:sldMk cId="1252012956" sldId="473"/>
            <ac:spMk id="4" creationId="{8DF94588-2049-486B-A584-D9DA45505B76}"/>
          </ac:spMkLst>
        </pc:spChg>
      </pc:sldChg>
      <pc:sldChg chg="addSp delSp modSp add mod ord setBg setClrOvrMap">
        <pc:chgData name="Kora Mousseaux" userId="b3c099e3-2d10-463d-833e-94fa247259a6" providerId="ADAL" clId="{9AFED1AE-28A4-467F-8B07-B9E941566E8E}" dt="2022-10-07T19:52:07.402" v="805" actId="5793"/>
        <pc:sldMkLst>
          <pc:docMk/>
          <pc:sldMk cId="1605902743" sldId="473"/>
        </pc:sldMkLst>
        <pc:spChg chg="mod">
          <ac:chgData name="Kora Mousseaux" userId="b3c099e3-2d10-463d-833e-94fa247259a6" providerId="ADAL" clId="{9AFED1AE-28A4-467F-8B07-B9E941566E8E}" dt="2022-10-07T19:28:54.797" v="352" actId="26606"/>
          <ac:spMkLst>
            <pc:docMk/>
            <pc:sldMk cId="1605902743" sldId="473"/>
            <ac:spMk id="2" creationId="{C108AB66-11C0-4884-8C50-8EB79B89B1F9}"/>
          </ac:spMkLst>
        </pc:spChg>
        <pc:spChg chg="mod ord">
          <ac:chgData name="Kora Mousseaux" userId="b3c099e3-2d10-463d-833e-94fa247259a6" providerId="ADAL" clId="{9AFED1AE-28A4-467F-8B07-B9E941566E8E}" dt="2022-10-07T19:52:07.402" v="805" actId="5793"/>
          <ac:spMkLst>
            <pc:docMk/>
            <pc:sldMk cId="1605902743" sldId="473"/>
            <ac:spMk id="3" creationId="{27516D1A-5569-472C-9ED8-F4BFE425BFDB}"/>
          </ac:spMkLst>
        </pc:spChg>
        <pc:spChg chg="mod">
          <ac:chgData name="Kora Mousseaux" userId="b3c099e3-2d10-463d-833e-94fa247259a6" providerId="ADAL" clId="{9AFED1AE-28A4-467F-8B07-B9E941566E8E}" dt="2022-10-07T19:28:54.797" v="352" actId="26606"/>
          <ac:spMkLst>
            <pc:docMk/>
            <pc:sldMk cId="1605902743" sldId="473"/>
            <ac:spMk id="4" creationId="{8DF94588-2049-486B-A584-D9DA45505B76}"/>
          </ac:spMkLst>
        </pc:spChg>
        <pc:spChg chg="add del">
          <ac:chgData name="Kora Mousseaux" userId="b3c099e3-2d10-463d-833e-94fa247259a6" providerId="ADAL" clId="{9AFED1AE-28A4-467F-8B07-B9E941566E8E}" dt="2022-10-07T19:28:50.263" v="350" actId="26606"/>
          <ac:spMkLst>
            <pc:docMk/>
            <pc:sldMk cId="1605902743" sldId="473"/>
            <ac:spMk id="10" creationId="{A86541C6-61B1-4DAA-B57A-EAF3F24F0491}"/>
          </ac:spMkLst>
        </pc:spChg>
        <pc:spChg chg="add del">
          <ac:chgData name="Kora Mousseaux" userId="b3c099e3-2d10-463d-833e-94fa247259a6" providerId="ADAL" clId="{9AFED1AE-28A4-467F-8B07-B9E941566E8E}" dt="2022-10-07T19:28:50.263" v="350" actId="26606"/>
          <ac:spMkLst>
            <pc:docMk/>
            <pc:sldMk cId="1605902743" sldId="473"/>
            <ac:spMk id="11" creationId="{71750011-2006-46BB-AFDE-C6E461752333}"/>
          </ac:spMkLst>
        </pc:spChg>
        <pc:spChg chg="add del">
          <ac:chgData name="Kora Mousseaux" userId="b3c099e3-2d10-463d-833e-94fa247259a6" providerId="ADAL" clId="{9AFED1AE-28A4-467F-8B07-B9E941566E8E}" dt="2022-10-07T19:28:54.797" v="352" actId="26606"/>
          <ac:spMkLst>
            <pc:docMk/>
            <pc:sldMk cId="1605902743" sldId="473"/>
            <ac:spMk id="12" creationId="{231BF440-39FA-4087-84CC-2EEC0BBDAF29}"/>
          </ac:spMkLst>
        </pc:spChg>
        <pc:spChg chg="add del">
          <ac:chgData name="Kora Mousseaux" userId="b3c099e3-2d10-463d-833e-94fa247259a6" providerId="ADAL" clId="{9AFED1AE-28A4-467F-8B07-B9E941566E8E}" dt="2022-10-07T19:28:43.692" v="347" actId="26606"/>
          <ac:spMkLst>
            <pc:docMk/>
            <pc:sldMk cId="1605902743" sldId="473"/>
            <ac:spMk id="13" creationId="{B5809B1F-0726-44C0-B0A1-7FCE2A129E20}"/>
          </ac:spMkLst>
        </pc:spChg>
        <pc:spChg chg="add del">
          <ac:chgData name="Kora Mousseaux" userId="b3c099e3-2d10-463d-833e-94fa247259a6" providerId="ADAL" clId="{9AFED1AE-28A4-467F-8B07-B9E941566E8E}" dt="2022-10-07T19:28:54.797" v="352" actId="26606"/>
          <ac:spMkLst>
            <pc:docMk/>
            <pc:sldMk cId="1605902743" sldId="473"/>
            <ac:spMk id="14" creationId="{F04E4CBA-303B-48BD-8451-C2701CB0EEBF}"/>
          </ac:spMkLst>
        </pc:spChg>
        <pc:spChg chg="add del">
          <ac:chgData name="Kora Mousseaux" userId="b3c099e3-2d10-463d-833e-94fa247259a6" providerId="ADAL" clId="{9AFED1AE-28A4-467F-8B07-B9E941566E8E}" dt="2022-10-07T19:28:43.692" v="347" actId="26606"/>
          <ac:spMkLst>
            <pc:docMk/>
            <pc:sldMk cId="1605902743" sldId="473"/>
            <ac:spMk id="15" creationId="{26EE9A0B-C601-4E3F-8541-29CA20DE1186}"/>
          </ac:spMkLst>
        </pc:spChg>
        <pc:spChg chg="add del">
          <ac:chgData name="Kora Mousseaux" userId="b3c099e3-2d10-463d-833e-94fa247259a6" providerId="ADAL" clId="{9AFED1AE-28A4-467F-8B07-B9E941566E8E}" dt="2022-10-07T19:28:54.797" v="352" actId="26606"/>
          <ac:spMkLst>
            <pc:docMk/>
            <pc:sldMk cId="1605902743" sldId="473"/>
            <ac:spMk id="17" creationId="{F6CA58B3-AFCC-4A40-9882-50D5080879B0}"/>
          </ac:spMkLst>
        </pc:spChg>
        <pc:spChg chg="add del">
          <ac:chgData name="Kora Mousseaux" userId="b3c099e3-2d10-463d-833e-94fa247259a6" providerId="ADAL" clId="{9AFED1AE-28A4-467F-8B07-B9E941566E8E}" dt="2022-10-07T19:28:54.797" v="352" actId="26606"/>
          <ac:spMkLst>
            <pc:docMk/>
            <pc:sldMk cId="1605902743" sldId="473"/>
            <ac:spMk id="19" creationId="{75C56826-D4E5-42ED-8529-079651CB3005}"/>
          </ac:spMkLst>
        </pc:spChg>
        <pc:spChg chg="add del">
          <ac:chgData name="Kora Mousseaux" userId="b3c099e3-2d10-463d-833e-94fa247259a6" providerId="ADAL" clId="{9AFED1AE-28A4-467F-8B07-B9E941566E8E}" dt="2022-10-07T19:28:54.797" v="352" actId="26606"/>
          <ac:spMkLst>
            <pc:docMk/>
            <pc:sldMk cId="1605902743" sldId="473"/>
            <ac:spMk id="21" creationId="{82095FCE-EF05-4443-B97A-85DEE3A5CA17}"/>
          </ac:spMkLst>
        </pc:spChg>
        <pc:spChg chg="add del">
          <ac:chgData name="Kora Mousseaux" userId="b3c099e3-2d10-463d-833e-94fa247259a6" providerId="ADAL" clId="{9AFED1AE-28A4-467F-8B07-B9E941566E8E}" dt="2022-10-07T19:28:54.797" v="352" actId="26606"/>
          <ac:spMkLst>
            <pc:docMk/>
            <pc:sldMk cId="1605902743" sldId="473"/>
            <ac:spMk id="23" creationId="{CA00AE6B-AA30-4CF8-BA6F-339B780AD76C}"/>
          </ac:spMkLst>
        </pc:spChg>
        <pc:picChg chg="del mod">
          <ac:chgData name="Kora Mousseaux" userId="b3c099e3-2d10-463d-833e-94fa247259a6" providerId="ADAL" clId="{9AFED1AE-28A4-467F-8B07-B9E941566E8E}" dt="2022-10-07T19:28:09.830" v="338" actId="478"/>
          <ac:picMkLst>
            <pc:docMk/>
            <pc:sldMk cId="1605902743" sldId="473"/>
            <ac:picMk id="5" creationId="{C7E638CB-7AA2-4EA6-8431-9BC18EBC972E}"/>
          </ac:picMkLst>
        </pc:picChg>
        <pc:picChg chg="del mod">
          <ac:chgData name="Kora Mousseaux" userId="b3c099e3-2d10-463d-833e-94fa247259a6" providerId="ADAL" clId="{9AFED1AE-28A4-467F-8B07-B9E941566E8E}" dt="2022-10-07T19:28:10.450" v="339" actId="478"/>
          <ac:picMkLst>
            <pc:docMk/>
            <pc:sldMk cId="1605902743" sldId="473"/>
            <ac:picMk id="6" creationId="{5B0DE587-0141-45E5-864B-ECAF61853A3C}"/>
          </ac:picMkLst>
        </pc:picChg>
        <pc:picChg chg="add mod ord">
          <ac:chgData name="Kora Mousseaux" userId="b3c099e3-2d10-463d-833e-94fa247259a6" providerId="ADAL" clId="{9AFED1AE-28A4-467F-8B07-B9E941566E8E}" dt="2022-10-07T19:51:55.031" v="801" actId="2085"/>
          <ac:picMkLst>
            <pc:docMk/>
            <pc:sldMk cId="1605902743" sldId="473"/>
            <ac:picMk id="7" creationId="{AC353308-F69E-EC83-72AB-2CAAD1853914}"/>
          </ac:picMkLst>
        </pc:picChg>
        <pc:picChg chg="add mod ord">
          <ac:chgData name="Kora Mousseaux" userId="b3c099e3-2d10-463d-833e-94fa247259a6" providerId="ADAL" clId="{9AFED1AE-28A4-467F-8B07-B9E941566E8E}" dt="2022-10-07T19:51:56.923" v="802" actId="2085"/>
          <ac:picMkLst>
            <pc:docMk/>
            <pc:sldMk cId="1605902743" sldId="473"/>
            <ac:picMk id="8" creationId="{6167CA42-45DE-D55B-72E7-CDD26733E123}"/>
          </ac:picMkLst>
        </pc:picChg>
      </pc:sldChg>
      <pc:sldChg chg="add del">
        <pc:chgData name="Kora Mousseaux" userId="b3c099e3-2d10-463d-833e-94fa247259a6" providerId="ADAL" clId="{9AFED1AE-28A4-467F-8B07-B9E941566E8E}" dt="2022-10-07T19:26:46.958" v="324" actId="47"/>
        <pc:sldMkLst>
          <pc:docMk/>
          <pc:sldMk cId="1045126332" sldId="474"/>
        </pc:sldMkLst>
      </pc:sldChg>
      <pc:sldChg chg="modSp add del">
        <pc:chgData name="Kora Mousseaux" userId="b3c099e3-2d10-463d-833e-94fa247259a6" providerId="ADAL" clId="{9AFED1AE-28A4-467F-8B07-B9E941566E8E}" dt="2022-10-07T18:44:09.499" v="46" actId="2696"/>
        <pc:sldMkLst>
          <pc:docMk/>
          <pc:sldMk cId="1599223044" sldId="474"/>
        </pc:sldMkLst>
        <pc:spChg chg="mod">
          <ac:chgData name="Kora Mousseaux" userId="b3c099e3-2d10-463d-833e-94fa247259a6" providerId="ADAL" clId="{9AFED1AE-28A4-467F-8B07-B9E941566E8E}" dt="2022-10-07T18:42:14.203" v="32"/>
          <ac:spMkLst>
            <pc:docMk/>
            <pc:sldMk cId="1599223044" sldId="474"/>
            <ac:spMk id="4" creationId="{00000000-0000-0000-0000-000000000000}"/>
          </ac:spMkLst>
        </pc:spChg>
      </pc:sldChg>
      <pc:sldChg chg="add del">
        <pc:chgData name="Kora Mousseaux" userId="b3c099e3-2d10-463d-833e-94fa247259a6" providerId="ADAL" clId="{9AFED1AE-28A4-467F-8B07-B9E941566E8E}" dt="2022-10-07T19:26:29.227" v="322" actId="47"/>
        <pc:sldMkLst>
          <pc:docMk/>
          <pc:sldMk cId="555315496" sldId="475"/>
        </pc:sldMkLst>
      </pc:sldChg>
      <pc:sldChg chg="modSp add del">
        <pc:chgData name="Kora Mousseaux" userId="b3c099e3-2d10-463d-833e-94fa247259a6" providerId="ADAL" clId="{9AFED1AE-28A4-467F-8B07-B9E941566E8E}" dt="2022-10-07T18:44:09.499" v="46" actId="2696"/>
        <pc:sldMkLst>
          <pc:docMk/>
          <pc:sldMk cId="1625207679" sldId="475"/>
        </pc:sldMkLst>
        <pc:spChg chg="mod">
          <ac:chgData name="Kora Mousseaux" userId="b3c099e3-2d10-463d-833e-94fa247259a6" providerId="ADAL" clId="{9AFED1AE-28A4-467F-8B07-B9E941566E8E}" dt="2022-10-07T18:42:14.203" v="32"/>
          <ac:spMkLst>
            <pc:docMk/>
            <pc:sldMk cId="1625207679" sldId="475"/>
            <ac:spMk id="2" creationId="{00000000-0000-0000-0000-000000000000}"/>
          </ac:spMkLst>
        </pc:spChg>
        <pc:spChg chg="mod">
          <ac:chgData name="Kora Mousseaux" userId="b3c099e3-2d10-463d-833e-94fa247259a6" providerId="ADAL" clId="{9AFED1AE-28A4-467F-8B07-B9E941566E8E}" dt="2022-10-07T18:42:14.203" v="32"/>
          <ac:spMkLst>
            <pc:docMk/>
            <pc:sldMk cId="1625207679" sldId="475"/>
            <ac:spMk id="3" creationId="{00000000-0000-0000-0000-000000000000}"/>
          </ac:spMkLst>
        </pc:spChg>
        <pc:spChg chg="mod">
          <ac:chgData name="Kora Mousseaux" userId="b3c099e3-2d10-463d-833e-94fa247259a6" providerId="ADAL" clId="{9AFED1AE-28A4-467F-8B07-B9E941566E8E}" dt="2022-10-07T18:42:14.203" v="32"/>
          <ac:spMkLst>
            <pc:docMk/>
            <pc:sldMk cId="1625207679" sldId="475"/>
            <ac:spMk id="4" creationId="{00000000-0000-0000-0000-000000000000}"/>
          </ac:spMkLst>
        </pc:spChg>
      </pc:sldChg>
      <pc:sldChg chg="modSp add del mod">
        <pc:chgData name="Kora Mousseaux" userId="b3c099e3-2d10-463d-833e-94fa247259a6" providerId="ADAL" clId="{9AFED1AE-28A4-467F-8B07-B9E941566E8E}" dt="2022-10-07T18:44:09.499" v="46" actId="2696"/>
        <pc:sldMkLst>
          <pc:docMk/>
          <pc:sldMk cId="1360310800" sldId="476"/>
        </pc:sldMkLst>
        <pc:spChg chg="mod">
          <ac:chgData name="Kora Mousseaux" userId="b3c099e3-2d10-463d-833e-94fa247259a6" providerId="ADAL" clId="{9AFED1AE-28A4-467F-8B07-B9E941566E8E}" dt="2022-10-07T18:42:14.355" v="38" actId="27636"/>
          <ac:spMkLst>
            <pc:docMk/>
            <pc:sldMk cId="1360310800" sldId="476"/>
            <ac:spMk id="2" creationId="{00000000-0000-0000-0000-000000000000}"/>
          </ac:spMkLst>
        </pc:spChg>
        <pc:spChg chg="mod">
          <ac:chgData name="Kora Mousseaux" userId="b3c099e3-2d10-463d-833e-94fa247259a6" providerId="ADAL" clId="{9AFED1AE-28A4-467F-8B07-B9E941566E8E}" dt="2022-10-07T18:42:14.203" v="32"/>
          <ac:spMkLst>
            <pc:docMk/>
            <pc:sldMk cId="1360310800" sldId="476"/>
            <ac:spMk id="6" creationId="{00000000-0000-0000-0000-000000000000}"/>
          </ac:spMkLst>
        </pc:spChg>
      </pc:sldChg>
      <pc:sldChg chg="add del">
        <pc:chgData name="Kora Mousseaux" userId="b3c099e3-2d10-463d-833e-94fa247259a6" providerId="ADAL" clId="{9AFED1AE-28A4-467F-8B07-B9E941566E8E}" dt="2022-10-07T19:29:51.503" v="368" actId="47"/>
        <pc:sldMkLst>
          <pc:docMk/>
          <pc:sldMk cId="1958089495" sldId="476"/>
        </pc:sldMkLst>
      </pc:sldChg>
      <pc:sldChg chg="modSp add del">
        <pc:chgData name="Kora Mousseaux" userId="b3c099e3-2d10-463d-833e-94fa247259a6" providerId="ADAL" clId="{9AFED1AE-28A4-467F-8B07-B9E941566E8E}" dt="2022-10-07T18:44:09.499" v="46" actId="2696"/>
        <pc:sldMkLst>
          <pc:docMk/>
          <pc:sldMk cId="1948651778" sldId="477"/>
        </pc:sldMkLst>
        <pc:spChg chg="mod">
          <ac:chgData name="Kora Mousseaux" userId="b3c099e3-2d10-463d-833e-94fa247259a6" providerId="ADAL" clId="{9AFED1AE-28A4-467F-8B07-B9E941566E8E}" dt="2022-10-07T18:42:14.203" v="32"/>
          <ac:spMkLst>
            <pc:docMk/>
            <pc:sldMk cId="1948651778" sldId="477"/>
            <ac:spMk id="2" creationId="{00000000-0000-0000-0000-000000000000}"/>
          </ac:spMkLst>
        </pc:spChg>
        <pc:spChg chg="mod">
          <ac:chgData name="Kora Mousseaux" userId="b3c099e3-2d10-463d-833e-94fa247259a6" providerId="ADAL" clId="{9AFED1AE-28A4-467F-8B07-B9E941566E8E}" dt="2022-10-07T18:42:14.203" v="32"/>
          <ac:spMkLst>
            <pc:docMk/>
            <pc:sldMk cId="1948651778" sldId="477"/>
            <ac:spMk id="3" creationId="{00000000-0000-0000-0000-000000000000}"/>
          </ac:spMkLst>
        </pc:spChg>
        <pc:spChg chg="mod">
          <ac:chgData name="Kora Mousseaux" userId="b3c099e3-2d10-463d-833e-94fa247259a6" providerId="ADAL" clId="{9AFED1AE-28A4-467F-8B07-B9E941566E8E}" dt="2022-10-07T18:42:14.203" v="32"/>
          <ac:spMkLst>
            <pc:docMk/>
            <pc:sldMk cId="1948651778" sldId="477"/>
            <ac:spMk id="4" creationId="{00000000-0000-0000-0000-000000000000}"/>
          </ac:spMkLst>
        </pc:spChg>
      </pc:sldChg>
      <pc:sldChg chg="add del">
        <pc:chgData name="Kora Mousseaux" userId="b3c099e3-2d10-463d-833e-94fa247259a6" providerId="ADAL" clId="{9AFED1AE-28A4-467F-8B07-B9E941566E8E}" dt="2022-10-07T19:30:15.828" v="371" actId="47"/>
        <pc:sldMkLst>
          <pc:docMk/>
          <pc:sldMk cId="4201551021" sldId="477"/>
        </pc:sldMkLst>
      </pc:sldChg>
      <pc:sldChg chg="modSp add del">
        <pc:chgData name="Kora Mousseaux" userId="b3c099e3-2d10-463d-833e-94fa247259a6" providerId="ADAL" clId="{9AFED1AE-28A4-467F-8B07-B9E941566E8E}" dt="2022-10-07T18:44:09.499" v="46" actId="2696"/>
        <pc:sldMkLst>
          <pc:docMk/>
          <pc:sldMk cId="698651920" sldId="478"/>
        </pc:sldMkLst>
        <pc:spChg chg="mod">
          <ac:chgData name="Kora Mousseaux" userId="b3c099e3-2d10-463d-833e-94fa247259a6" providerId="ADAL" clId="{9AFED1AE-28A4-467F-8B07-B9E941566E8E}" dt="2022-10-07T18:42:14.203" v="32"/>
          <ac:spMkLst>
            <pc:docMk/>
            <pc:sldMk cId="698651920" sldId="478"/>
            <ac:spMk id="2" creationId="{00000000-0000-0000-0000-000000000000}"/>
          </ac:spMkLst>
        </pc:spChg>
        <pc:spChg chg="mod">
          <ac:chgData name="Kora Mousseaux" userId="b3c099e3-2d10-463d-833e-94fa247259a6" providerId="ADAL" clId="{9AFED1AE-28A4-467F-8B07-B9E941566E8E}" dt="2022-10-07T18:42:14.203" v="32"/>
          <ac:spMkLst>
            <pc:docMk/>
            <pc:sldMk cId="698651920" sldId="478"/>
            <ac:spMk id="4" creationId="{00000000-0000-0000-0000-000000000000}"/>
          </ac:spMkLst>
        </pc:spChg>
      </pc:sldChg>
      <pc:sldChg chg="add del">
        <pc:chgData name="Kora Mousseaux" userId="b3c099e3-2d10-463d-833e-94fa247259a6" providerId="ADAL" clId="{9AFED1AE-28A4-467F-8B07-B9E941566E8E}" dt="2022-10-07T19:36:04.711" v="544" actId="47"/>
        <pc:sldMkLst>
          <pc:docMk/>
          <pc:sldMk cId="877972904" sldId="478"/>
        </pc:sldMkLst>
      </pc:sldChg>
      <pc:sldChg chg="add del">
        <pc:chgData name="Kora Mousseaux" userId="b3c099e3-2d10-463d-833e-94fa247259a6" providerId="ADAL" clId="{9AFED1AE-28A4-467F-8B07-B9E941566E8E}" dt="2022-10-07T19:37:00.272" v="550" actId="47"/>
        <pc:sldMkLst>
          <pc:docMk/>
          <pc:sldMk cId="1512859799" sldId="479"/>
        </pc:sldMkLst>
      </pc:sldChg>
      <pc:sldChg chg="modSp add del">
        <pc:chgData name="Kora Mousseaux" userId="b3c099e3-2d10-463d-833e-94fa247259a6" providerId="ADAL" clId="{9AFED1AE-28A4-467F-8B07-B9E941566E8E}" dt="2022-10-07T18:44:09.499" v="46" actId="2696"/>
        <pc:sldMkLst>
          <pc:docMk/>
          <pc:sldMk cId="1590799341" sldId="479"/>
        </pc:sldMkLst>
        <pc:spChg chg="mod">
          <ac:chgData name="Kora Mousseaux" userId="b3c099e3-2d10-463d-833e-94fa247259a6" providerId="ADAL" clId="{9AFED1AE-28A4-467F-8B07-B9E941566E8E}" dt="2022-10-07T18:42:14.203" v="32"/>
          <ac:spMkLst>
            <pc:docMk/>
            <pc:sldMk cId="1590799341" sldId="479"/>
            <ac:spMk id="5" creationId="{00000000-0000-0000-0000-000000000000}"/>
          </ac:spMkLst>
        </pc:spChg>
      </pc:sldChg>
      <pc:sldChg chg="add del">
        <pc:chgData name="Kora Mousseaux" userId="b3c099e3-2d10-463d-833e-94fa247259a6" providerId="ADAL" clId="{9AFED1AE-28A4-467F-8B07-B9E941566E8E}" dt="2022-10-07T19:37:01.267" v="551" actId="47"/>
        <pc:sldMkLst>
          <pc:docMk/>
          <pc:sldMk cId="634036673" sldId="480"/>
        </pc:sldMkLst>
      </pc:sldChg>
      <pc:sldChg chg="modSp add del">
        <pc:chgData name="Kora Mousseaux" userId="b3c099e3-2d10-463d-833e-94fa247259a6" providerId="ADAL" clId="{9AFED1AE-28A4-467F-8B07-B9E941566E8E}" dt="2022-10-07T18:44:09.499" v="46" actId="2696"/>
        <pc:sldMkLst>
          <pc:docMk/>
          <pc:sldMk cId="3437741489" sldId="480"/>
        </pc:sldMkLst>
        <pc:spChg chg="mod">
          <ac:chgData name="Kora Mousseaux" userId="b3c099e3-2d10-463d-833e-94fa247259a6" providerId="ADAL" clId="{9AFED1AE-28A4-467F-8B07-B9E941566E8E}" dt="2022-10-07T18:42:14.203" v="32"/>
          <ac:spMkLst>
            <pc:docMk/>
            <pc:sldMk cId="3437741489" sldId="480"/>
            <ac:spMk id="3" creationId="{00000000-0000-0000-0000-000000000000}"/>
          </ac:spMkLst>
        </pc:spChg>
      </pc:sldChg>
      <pc:sldChg chg="modSp add del">
        <pc:chgData name="Kora Mousseaux" userId="b3c099e3-2d10-463d-833e-94fa247259a6" providerId="ADAL" clId="{9AFED1AE-28A4-467F-8B07-B9E941566E8E}" dt="2022-10-07T18:44:09.499" v="46" actId="2696"/>
        <pc:sldMkLst>
          <pc:docMk/>
          <pc:sldMk cId="877454516" sldId="481"/>
        </pc:sldMkLst>
        <pc:spChg chg="mod">
          <ac:chgData name="Kora Mousseaux" userId="b3c099e3-2d10-463d-833e-94fa247259a6" providerId="ADAL" clId="{9AFED1AE-28A4-467F-8B07-B9E941566E8E}" dt="2022-10-07T18:42:14.203" v="32"/>
          <ac:spMkLst>
            <pc:docMk/>
            <pc:sldMk cId="877454516" sldId="481"/>
            <ac:spMk id="6" creationId="{00000000-0000-0000-0000-000000000000}"/>
          </ac:spMkLst>
        </pc:spChg>
      </pc:sldChg>
      <pc:sldChg chg="add del">
        <pc:chgData name="Kora Mousseaux" userId="b3c099e3-2d10-463d-833e-94fa247259a6" providerId="ADAL" clId="{9AFED1AE-28A4-467F-8B07-B9E941566E8E}" dt="2022-10-07T19:37:02.729" v="552" actId="47"/>
        <pc:sldMkLst>
          <pc:docMk/>
          <pc:sldMk cId="2713080217" sldId="481"/>
        </pc:sldMkLst>
      </pc:sldChg>
      <pc:sldChg chg="add del">
        <pc:chgData name="Kora Mousseaux" userId="b3c099e3-2d10-463d-833e-94fa247259a6" providerId="ADAL" clId="{9AFED1AE-28A4-467F-8B07-B9E941566E8E}" dt="2022-10-07T19:37:04.228" v="553" actId="47"/>
        <pc:sldMkLst>
          <pc:docMk/>
          <pc:sldMk cId="2257833087" sldId="482"/>
        </pc:sldMkLst>
      </pc:sldChg>
      <pc:sldChg chg="modSp add del">
        <pc:chgData name="Kora Mousseaux" userId="b3c099e3-2d10-463d-833e-94fa247259a6" providerId="ADAL" clId="{9AFED1AE-28A4-467F-8B07-B9E941566E8E}" dt="2022-10-07T18:44:09.499" v="46" actId="2696"/>
        <pc:sldMkLst>
          <pc:docMk/>
          <pc:sldMk cId="2580818210" sldId="482"/>
        </pc:sldMkLst>
        <pc:spChg chg="mod">
          <ac:chgData name="Kora Mousseaux" userId="b3c099e3-2d10-463d-833e-94fa247259a6" providerId="ADAL" clId="{9AFED1AE-28A4-467F-8B07-B9E941566E8E}" dt="2022-10-07T18:42:14.203" v="32"/>
          <ac:spMkLst>
            <pc:docMk/>
            <pc:sldMk cId="2580818210" sldId="482"/>
            <ac:spMk id="2" creationId="{00000000-0000-0000-0000-000000000000}"/>
          </ac:spMkLst>
        </pc:spChg>
        <pc:spChg chg="mod">
          <ac:chgData name="Kora Mousseaux" userId="b3c099e3-2d10-463d-833e-94fa247259a6" providerId="ADAL" clId="{9AFED1AE-28A4-467F-8B07-B9E941566E8E}" dt="2022-10-07T18:42:14.203" v="32"/>
          <ac:spMkLst>
            <pc:docMk/>
            <pc:sldMk cId="2580818210" sldId="482"/>
            <ac:spMk id="3" creationId="{00000000-0000-0000-0000-000000000000}"/>
          </ac:spMkLst>
        </pc:spChg>
      </pc:sldChg>
      <pc:sldChg chg="add del">
        <pc:chgData name="Kora Mousseaux" userId="b3c099e3-2d10-463d-833e-94fa247259a6" providerId="ADAL" clId="{9AFED1AE-28A4-467F-8B07-B9E941566E8E}" dt="2022-10-07T19:37:05.377" v="554" actId="47"/>
        <pc:sldMkLst>
          <pc:docMk/>
          <pc:sldMk cId="2696832370" sldId="483"/>
        </pc:sldMkLst>
      </pc:sldChg>
      <pc:sldChg chg="modSp add del">
        <pc:chgData name="Kora Mousseaux" userId="b3c099e3-2d10-463d-833e-94fa247259a6" providerId="ADAL" clId="{9AFED1AE-28A4-467F-8B07-B9E941566E8E}" dt="2022-10-07T18:44:09.499" v="46" actId="2696"/>
        <pc:sldMkLst>
          <pc:docMk/>
          <pc:sldMk cId="2844319813" sldId="483"/>
        </pc:sldMkLst>
        <pc:spChg chg="mod">
          <ac:chgData name="Kora Mousseaux" userId="b3c099e3-2d10-463d-833e-94fa247259a6" providerId="ADAL" clId="{9AFED1AE-28A4-467F-8B07-B9E941566E8E}" dt="2022-10-07T18:42:14.203" v="32"/>
          <ac:spMkLst>
            <pc:docMk/>
            <pc:sldMk cId="2844319813" sldId="483"/>
            <ac:spMk id="3" creationId="{00000000-0000-0000-0000-000000000000}"/>
          </ac:spMkLst>
        </pc:spChg>
      </pc:sldChg>
      <pc:sldChg chg="modSp add del mod">
        <pc:chgData name="Kora Mousseaux" userId="b3c099e3-2d10-463d-833e-94fa247259a6" providerId="ADAL" clId="{9AFED1AE-28A4-467F-8B07-B9E941566E8E}" dt="2022-10-07T18:44:09.499" v="46" actId="2696"/>
        <pc:sldMkLst>
          <pc:docMk/>
          <pc:sldMk cId="906977665" sldId="484"/>
        </pc:sldMkLst>
        <pc:spChg chg="mod">
          <ac:chgData name="Kora Mousseaux" userId="b3c099e3-2d10-463d-833e-94fa247259a6" providerId="ADAL" clId="{9AFED1AE-28A4-467F-8B07-B9E941566E8E}" dt="2022-10-07T18:42:14.368" v="40" actId="27636"/>
          <ac:spMkLst>
            <pc:docMk/>
            <pc:sldMk cId="906977665" sldId="484"/>
            <ac:spMk id="2" creationId="{00000000-0000-0000-0000-000000000000}"/>
          </ac:spMkLst>
        </pc:spChg>
        <pc:spChg chg="mod">
          <ac:chgData name="Kora Mousseaux" userId="b3c099e3-2d10-463d-833e-94fa247259a6" providerId="ADAL" clId="{9AFED1AE-28A4-467F-8B07-B9E941566E8E}" dt="2022-10-07T18:42:14.203" v="32"/>
          <ac:spMkLst>
            <pc:docMk/>
            <pc:sldMk cId="906977665" sldId="484"/>
            <ac:spMk id="3" creationId="{00000000-0000-0000-0000-000000000000}"/>
          </ac:spMkLst>
        </pc:spChg>
      </pc:sldChg>
      <pc:sldChg chg="add del">
        <pc:chgData name="Kora Mousseaux" userId="b3c099e3-2d10-463d-833e-94fa247259a6" providerId="ADAL" clId="{9AFED1AE-28A4-467F-8B07-B9E941566E8E}" dt="2022-10-07T19:37:06.877" v="555" actId="47"/>
        <pc:sldMkLst>
          <pc:docMk/>
          <pc:sldMk cId="3561241358" sldId="484"/>
        </pc:sldMkLst>
      </pc:sldChg>
      <pc:sldChg chg="modSp add del">
        <pc:chgData name="Kora Mousseaux" userId="b3c099e3-2d10-463d-833e-94fa247259a6" providerId="ADAL" clId="{9AFED1AE-28A4-467F-8B07-B9E941566E8E}" dt="2022-10-07T18:44:09.499" v="46" actId="2696"/>
        <pc:sldMkLst>
          <pc:docMk/>
          <pc:sldMk cId="2562150624" sldId="485"/>
        </pc:sldMkLst>
        <pc:spChg chg="mod">
          <ac:chgData name="Kora Mousseaux" userId="b3c099e3-2d10-463d-833e-94fa247259a6" providerId="ADAL" clId="{9AFED1AE-28A4-467F-8B07-B9E941566E8E}" dt="2022-10-07T18:42:14.203" v="32"/>
          <ac:spMkLst>
            <pc:docMk/>
            <pc:sldMk cId="2562150624" sldId="485"/>
            <ac:spMk id="2" creationId="{00000000-0000-0000-0000-000000000000}"/>
          </ac:spMkLst>
        </pc:spChg>
        <pc:spChg chg="mod">
          <ac:chgData name="Kora Mousseaux" userId="b3c099e3-2d10-463d-833e-94fa247259a6" providerId="ADAL" clId="{9AFED1AE-28A4-467F-8B07-B9E941566E8E}" dt="2022-10-07T18:42:14.203" v="32"/>
          <ac:spMkLst>
            <pc:docMk/>
            <pc:sldMk cId="2562150624" sldId="485"/>
            <ac:spMk id="4" creationId="{00000000-0000-0000-0000-000000000000}"/>
          </ac:spMkLst>
        </pc:spChg>
      </pc:sldChg>
      <pc:sldChg chg="add del">
        <pc:chgData name="Kora Mousseaux" userId="b3c099e3-2d10-463d-833e-94fa247259a6" providerId="ADAL" clId="{9AFED1AE-28A4-467F-8B07-B9E941566E8E}" dt="2022-10-07T19:37:39.499" v="560" actId="47"/>
        <pc:sldMkLst>
          <pc:docMk/>
          <pc:sldMk cId="3270910935" sldId="485"/>
        </pc:sldMkLst>
      </pc:sldChg>
      <pc:sldChg chg="add del">
        <pc:chgData name="Kora Mousseaux" userId="b3c099e3-2d10-463d-833e-94fa247259a6" providerId="ADAL" clId="{9AFED1AE-28A4-467F-8B07-B9E941566E8E}" dt="2022-10-07T19:37:46.574" v="561" actId="47"/>
        <pc:sldMkLst>
          <pc:docMk/>
          <pc:sldMk cId="814011777" sldId="486"/>
        </pc:sldMkLst>
      </pc:sldChg>
      <pc:sldChg chg="modSp add del">
        <pc:chgData name="Kora Mousseaux" userId="b3c099e3-2d10-463d-833e-94fa247259a6" providerId="ADAL" clId="{9AFED1AE-28A4-467F-8B07-B9E941566E8E}" dt="2022-10-07T18:44:09.499" v="46" actId="2696"/>
        <pc:sldMkLst>
          <pc:docMk/>
          <pc:sldMk cId="3668487095" sldId="486"/>
        </pc:sldMkLst>
        <pc:spChg chg="mod">
          <ac:chgData name="Kora Mousseaux" userId="b3c099e3-2d10-463d-833e-94fa247259a6" providerId="ADAL" clId="{9AFED1AE-28A4-467F-8B07-B9E941566E8E}" dt="2022-10-07T18:42:14.203" v="32"/>
          <ac:spMkLst>
            <pc:docMk/>
            <pc:sldMk cId="3668487095" sldId="486"/>
            <ac:spMk id="2" creationId="{00000000-0000-0000-0000-000000000000}"/>
          </ac:spMkLst>
        </pc:spChg>
        <pc:spChg chg="mod">
          <ac:chgData name="Kora Mousseaux" userId="b3c099e3-2d10-463d-833e-94fa247259a6" providerId="ADAL" clId="{9AFED1AE-28A4-467F-8B07-B9E941566E8E}" dt="2022-10-07T18:42:14.203" v="32"/>
          <ac:spMkLst>
            <pc:docMk/>
            <pc:sldMk cId="3668487095" sldId="486"/>
            <ac:spMk id="3" creationId="{00000000-0000-0000-0000-000000000000}"/>
          </ac:spMkLst>
        </pc:spChg>
        <pc:spChg chg="mod">
          <ac:chgData name="Kora Mousseaux" userId="b3c099e3-2d10-463d-833e-94fa247259a6" providerId="ADAL" clId="{9AFED1AE-28A4-467F-8B07-B9E941566E8E}" dt="2022-10-07T18:42:14.203" v="32"/>
          <ac:spMkLst>
            <pc:docMk/>
            <pc:sldMk cId="3668487095" sldId="486"/>
            <ac:spMk id="4" creationId="{00000000-0000-0000-0000-000000000000}"/>
          </ac:spMkLst>
        </pc:spChg>
      </pc:sldChg>
      <pc:sldChg chg="add del">
        <pc:chgData name="Kora Mousseaux" userId="b3c099e3-2d10-463d-833e-94fa247259a6" providerId="ADAL" clId="{9AFED1AE-28A4-467F-8B07-B9E941566E8E}" dt="2022-10-07T19:37:49.835" v="562" actId="47"/>
        <pc:sldMkLst>
          <pc:docMk/>
          <pc:sldMk cId="764478422" sldId="487"/>
        </pc:sldMkLst>
      </pc:sldChg>
      <pc:sldChg chg="modSp add del">
        <pc:chgData name="Kora Mousseaux" userId="b3c099e3-2d10-463d-833e-94fa247259a6" providerId="ADAL" clId="{9AFED1AE-28A4-467F-8B07-B9E941566E8E}" dt="2022-10-07T18:44:09.499" v="46" actId="2696"/>
        <pc:sldMkLst>
          <pc:docMk/>
          <pc:sldMk cId="1786864630" sldId="487"/>
        </pc:sldMkLst>
        <pc:spChg chg="mod">
          <ac:chgData name="Kora Mousseaux" userId="b3c099e3-2d10-463d-833e-94fa247259a6" providerId="ADAL" clId="{9AFED1AE-28A4-467F-8B07-B9E941566E8E}" dt="2022-10-07T18:42:14.203" v="32"/>
          <ac:spMkLst>
            <pc:docMk/>
            <pc:sldMk cId="1786864630" sldId="487"/>
            <ac:spMk id="2" creationId="{00000000-0000-0000-0000-000000000000}"/>
          </ac:spMkLst>
        </pc:spChg>
        <pc:spChg chg="mod">
          <ac:chgData name="Kora Mousseaux" userId="b3c099e3-2d10-463d-833e-94fa247259a6" providerId="ADAL" clId="{9AFED1AE-28A4-467F-8B07-B9E941566E8E}" dt="2022-10-07T18:42:14.203" v="32"/>
          <ac:spMkLst>
            <pc:docMk/>
            <pc:sldMk cId="1786864630" sldId="487"/>
            <ac:spMk id="3" creationId="{00000000-0000-0000-0000-000000000000}"/>
          </ac:spMkLst>
        </pc:spChg>
        <pc:spChg chg="mod">
          <ac:chgData name="Kora Mousseaux" userId="b3c099e3-2d10-463d-833e-94fa247259a6" providerId="ADAL" clId="{9AFED1AE-28A4-467F-8B07-B9E941566E8E}" dt="2022-10-07T18:42:14.203" v="32"/>
          <ac:spMkLst>
            <pc:docMk/>
            <pc:sldMk cId="1786864630" sldId="487"/>
            <ac:spMk id="5" creationId="{00000000-0000-0000-0000-000000000000}"/>
          </ac:spMkLst>
        </pc:spChg>
      </pc:sldChg>
      <pc:sldChg chg="modSp add del">
        <pc:chgData name="Kora Mousseaux" userId="b3c099e3-2d10-463d-833e-94fa247259a6" providerId="ADAL" clId="{9AFED1AE-28A4-467F-8B07-B9E941566E8E}" dt="2022-10-07T18:44:09.499" v="46" actId="2696"/>
        <pc:sldMkLst>
          <pc:docMk/>
          <pc:sldMk cId="386205576" sldId="488"/>
        </pc:sldMkLst>
        <pc:spChg chg="mod">
          <ac:chgData name="Kora Mousseaux" userId="b3c099e3-2d10-463d-833e-94fa247259a6" providerId="ADAL" clId="{9AFED1AE-28A4-467F-8B07-B9E941566E8E}" dt="2022-10-07T18:42:14.203" v="32"/>
          <ac:spMkLst>
            <pc:docMk/>
            <pc:sldMk cId="386205576" sldId="488"/>
            <ac:spMk id="2" creationId="{00000000-0000-0000-0000-000000000000}"/>
          </ac:spMkLst>
        </pc:spChg>
        <pc:spChg chg="mod">
          <ac:chgData name="Kora Mousseaux" userId="b3c099e3-2d10-463d-833e-94fa247259a6" providerId="ADAL" clId="{9AFED1AE-28A4-467F-8B07-B9E941566E8E}" dt="2022-10-07T18:42:14.203" v="32"/>
          <ac:spMkLst>
            <pc:docMk/>
            <pc:sldMk cId="386205576" sldId="488"/>
            <ac:spMk id="3" creationId="{00000000-0000-0000-0000-000000000000}"/>
          </ac:spMkLst>
        </pc:spChg>
        <pc:spChg chg="mod">
          <ac:chgData name="Kora Mousseaux" userId="b3c099e3-2d10-463d-833e-94fa247259a6" providerId="ADAL" clId="{9AFED1AE-28A4-467F-8B07-B9E941566E8E}" dt="2022-10-07T18:42:14.203" v="32"/>
          <ac:spMkLst>
            <pc:docMk/>
            <pc:sldMk cId="386205576" sldId="488"/>
            <ac:spMk id="5" creationId="{00000000-0000-0000-0000-000000000000}"/>
          </ac:spMkLst>
        </pc:spChg>
      </pc:sldChg>
      <pc:sldChg chg="add del">
        <pc:chgData name="Kora Mousseaux" userId="b3c099e3-2d10-463d-833e-94fa247259a6" providerId="ADAL" clId="{9AFED1AE-28A4-467F-8B07-B9E941566E8E}" dt="2022-10-07T19:38:20.316" v="565" actId="47"/>
        <pc:sldMkLst>
          <pc:docMk/>
          <pc:sldMk cId="2472013896" sldId="488"/>
        </pc:sldMkLst>
      </pc:sldChg>
      <pc:sldChg chg="add del">
        <pc:chgData name="Kora Mousseaux" userId="b3c099e3-2d10-463d-833e-94fa247259a6" providerId="ADAL" clId="{9AFED1AE-28A4-467F-8B07-B9E941566E8E}" dt="2022-10-07T19:39:28.361" v="629" actId="47"/>
        <pc:sldMkLst>
          <pc:docMk/>
          <pc:sldMk cId="1288026090" sldId="489"/>
        </pc:sldMkLst>
      </pc:sldChg>
      <pc:sldChg chg="modSp add del mod">
        <pc:chgData name="Kora Mousseaux" userId="b3c099e3-2d10-463d-833e-94fa247259a6" providerId="ADAL" clId="{9AFED1AE-28A4-467F-8B07-B9E941566E8E}" dt="2022-10-07T18:44:09.499" v="46" actId="2696"/>
        <pc:sldMkLst>
          <pc:docMk/>
          <pc:sldMk cId="3262922899" sldId="489"/>
        </pc:sldMkLst>
        <pc:spChg chg="mod">
          <ac:chgData name="Kora Mousseaux" userId="b3c099e3-2d10-463d-833e-94fa247259a6" providerId="ADAL" clId="{9AFED1AE-28A4-467F-8B07-B9E941566E8E}" dt="2022-10-07T18:42:14.203" v="32"/>
          <ac:spMkLst>
            <pc:docMk/>
            <pc:sldMk cId="3262922899" sldId="489"/>
            <ac:spMk id="2" creationId="{00000000-0000-0000-0000-000000000000}"/>
          </ac:spMkLst>
        </pc:spChg>
        <pc:spChg chg="mod">
          <ac:chgData name="Kora Mousseaux" userId="b3c099e3-2d10-463d-833e-94fa247259a6" providerId="ADAL" clId="{9AFED1AE-28A4-467F-8B07-B9E941566E8E}" dt="2022-10-07T18:42:14.377" v="41" actId="27636"/>
          <ac:spMkLst>
            <pc:docMk/>
            <pc:sldMk cId="3262922899" sldId="489"/>
            <ac:spMk id="3" creationId="{00000000-0000-0000-0000-000000000000}"/>
          </ac:spMkLst>
        </pc:spChg>
        <pc:spChg chg="mod">
          <ac:chgData name="Kora Mousseaux" userId="b3c099e3-2d10-463d-833e-94fa247259a6" providerId="ADAL" clId="{9AFED1AE-28A4-467F-8B07-B9E941566E8E}" dt="2022-10-07T18:42:14.203" v="32"/>
          <ac:spMkLst>
            <pc:docMk/>
            <pc:sldMk cId="3262922899" sldId="489"/>
            <ac:spMk id="4" creationId="{00000000-0000-0000-0000-000000000000}"/>
          </ac:spMkLst>
        </pc:spChg>
      </pc:sldChg>
      <pc:sldChg chg="modSp add del">
        <pc:chgData name="Kora Mousseaux" userId="b3c099e3-2d10-463d-833e-94fa247259a6" providerId="ADAL" clId="{9AFED1AE-28A4-467F-8B07-B9E941566E8E}" dt="2022-10-07T18:44:09.499" v="46" actId="2696"/>
        <pc:sldMkLst>
          <pc:docMk/>
          <pc:sldMk cId="1434978405" sldId="490"/>
        </pc:sldMkLst>
        <pc:spChg chg="mod">
          <ac:chgData name="Kora Mousseaux" userId="b3c099e3-2d10-463d-833e-94fa247259a6" providerId="ADAL" clId="{9AFED1AE-28A4-467F-8B07-B9E941566E8E}" dt="2022-10-07T18:42:14.203" v="32"/>
          <ac:spMkLst>
            <pc:docMk/>
            <pc:sldMk cId="1434978405" sldId="490"/>
            <ac:spMk id="2" creationId="{00000000-0000-0000-0000-000000000000}"/>
          </ac:spMkLst>
        </pc:spChg>
        <pc:spChg chg="mod">
          <ac:chgData name="Kora Mousseaux" userId="b3c099e3-2d10-463d-833e-94fa247259a6" providerId="ADAL" clId="{9AFED1AE-28A4-467F-8B07-B9E941566E8E}" dt="2022-10-07T18:42:14.203" v="32"/>
          <ac:spMkLst>
            <pc:docMk/>
            <pc:sldMk cId="1434978405" sldId="490"/>
            <ac:spMk id="7" creationId="{00000000-0000-0000-0000-000000000000}"/>
          </ac:spMkLst>
        </pc:spChg>
      </pc:sldChg>
      <pc:sldChg chg="add del">
        <pc:chgData name="Kora Mousseaux" userId="b3c099e3-2d10-463d-833e-94fa247259a6" providerId="ADAL" clId="{9AFED1AE-28A4-467F-8B07-B9E941566E8E}" dt="2022-10-07T19:39:59.916" v="634" actId="47"/>
        <pc:sldMkLst>
          <pc:docMk/>
          <pc:sldMk cId="1459546733" sldId="490"/>
        </pc:sldMkLst>
      </pc:sldChg>
      <pc:sldChg chg="add del">
        <pc:chgData name="Kora Mousseaux" userId="b3c099e3-2d10-463d-833e-94fa247259a6" providerId="ADAL" clId="{9AFED1AE-28A4-467F-8B07-B9E941566E8E}" dt="2022-10-07T19:41:44.790" v="651" actId="47"/>
        <pc:sldMkLst>
          <pc:docMk/>
          <pc:sldMk cId="20252641" sldId="491"/>
        </pc:sldMkLst>
      </pc:sldChg>
      <pc:sldChg chg="modSp add del mod">
        <pc:chgData name="Kora Mousseaux" userId="b3c099e3-2d10-463d-833e-94fa247259a6" providerId="ADAL" clId="{9AFED1AE-28A4-467F-8B07-B9E941566E8E}" dt="2022-10-07T18:44:09.499" v="46" actId="2696"/>
        <pc:sldMkLst>
          <pc:docMk/>
          <pc:sldMk cId="3787745367" sldId="491"/>
        </pc:sldMkLst>
        <pc:spChg chg="mod">
          <ac:chgData name="Kora Mousseaux" userId="b3c099e3-2d10-463d-833e-94fa247259a6" providerId="ADAL" clId="{9AFED1AE-28A4-467F-8B07-B9E941566E8E}" dt="2022-10-07T18:42:14.203" v="32"/>
          <ac:spMkLst>
            <pc:docMk/>
            <pc:sldMk cId="3787745367" sldId="491"/>
            <ac:spMk id="2" creationId="{00000000-0000-0000-0000-000000000000}"/>
          </ac:spMkLst>
        </pc:spChg>
        <pc:spChg chg="mod">
          <ac:chgData name="Kora Mousseaux" userId="b3c099e3-2d10-463d-833e-94fa247259a6" providerId="ADAL" clId="{9AFED1AE-28A4-467F-8B07-B9E941566E8E}" dt="2022-10-07T18:42:14.396" v="43" actId="27636"/>
          <ac:spMkLst>
            <pc:docMk/>
            <pc:sldMk cId="3787745367" sldId="491"/>
            <ac:spMk id="3" creationId="{00000000-0000-0000-0000-000000000000}"/>
          </ac:spMkLst>
        </pc:spChg>
        <pc:spChg chg="mod">
          <ac:chgData name="Kora Mousseaux" userId="b3c099e3-2d10-463d-833e-94fa247259a6" providerId="ADAL" clId="{9AFED1AE-28A4-467F-8B07-B9E941566E8E}" dt="2022-10-07T18:42:14.203" v="32"/>
          <ac:spMkLst>
            <pc:docMk/>
            <pc:sldMk cId="3787745367" sldId="491"/>
            <ac:spMk id="5" creationId="{00000000-0000-0000-0000-000000000000}"/>
          </ac:spMkLst>
        </pc:spChg>
      </pc:sldChg>
      <pc:sldChg chg="addSp delSp modSp add mod ord">
        <pc:chgData name="Kora Mousseaux" userId="b3c099e3-2d10-463d-833e-94fa247259a6" providerId="ADAL" clId="{9AFED1AE-28A4-467F-8B07-B9E941566E8E}" dt="2022-11-08T20:45:34.913" v="1433"/>
        <pc:sldMkLst>
          <pc:docMk/>
          <pc:sldMk cId="1258827833" sldId="492"/>
        </pc:sldMkLst>
        <pc:spChg chg="mod">
          <ac:chgData name="Kora Mousseaux" userId="b3c099e3-2d10-463d-833e-94fa247259a6" providerId="ADAL" clId="{9AFED1AE-28A4-467F-8B07-B9E941566E8E}" dt="2022-10-07T19:43:36.763" v="684" actId="313"/>
          <ac:spMkLst>
            <pc:docMk/>
            <pc:sldMk cId="1258827833" sldId="492"/>
            <ac:spMk id="2" creationId="{00000000-0000-0000-0000-000000000000}"/>
          </ac:spMkLst>
        </pc:spChg>
        <pc:picChg chg="del">
          <ac:chgData name="Kora Mousseaux" userId="b3c099e3-2d10-463d-833e-94fa247259a6" providerId="ADAL" clId="{9AFED1AE-28A4-467F-8B07-B9E941566E8E}" dt="2022-10-07T19:43:38.372" v="686" actId="478"/>
          <ac:picMkLst>
            <pc:docMk/>
            <pc:sldMk cId="1258827833" sldId="492"/>
            <ac:picMk id="3" creationId="{00000000-0000-0000-0000-000000000000}"/>
          </ac:picMkLst>
        </pc:picChg>
        <pc:picChg chg="del">
          <ac:chgData name="Kora Mousseaux" userId="b3c099e3-2d10-463d-833e-94fa247259a6" providerId="ADAL" clId="{9AFED1AE-28A4-467F-8B07-B9E941566E8E}" dt="2022-10-07T19:43:37.814" v="685" actId="478"/>
          <ac:picMkLst>
            <pc:docMk/>
            <pc:sldMk cId="1258827833" sldId="492"/>
            <ac:picMk id="6" creationId="{5A2D8AE2-319A-4E41-9FEB-5DCFE7175F51}"/>
          </ac:picMkLst>
        </pc:picChg>
        <pc:picChg chg="add mod">
          <ac:chgData name="Kora Mousseaux" userId="b3c099e3-2d10-463d-833e-94fa247259a6" providerId="ADAL" clId="{9AFED1AE-28A4-467F-8B07-B9E941566E8E}" dt="2022-10-07T19:43:46.693" v="690" actId="14100"/>
          <ac:picMkLst>
            <pc:docMk/>
            <pc:sldMk cId="1258827833" sldId="492"/>
            <ac:picMk id="7" creationId="{F48BE2A4-715C-C67A-1C1A-47877A9B807F}"/>
          </ac:picMkLst>
        </pc:picChg>
      </pc:sldChg>
      <pc:sldChg chg="modSp add del">
        <pc:chgData name="Kora Mousseaux" userId="b3c099e3-2d10-463d-833e-94fa247259a6" providerId="ADAL" clId="{9AFED1AE-28A4-467F-8B07-B9E941566E8E}" dt="2022-10-07T18:44:09.499" v="46" actId="2696"/>
        <pc:sldMkLst>
          <pc:docMk/>
          <pc:sldMk cId="3301750146" sldId="492"/>
        </pc:sldMkLst>
        <pc:spChg chg="mod">
          <ac:chgData name="Kora Mousseaux" userId="b3c099e3-2d10-463d-833e-94fa247259a6" providerId="ADAL" clId="{9AFED1AE-28A4-467F-8B07-B9E941566E8E}" dt="2022-10-07T18:42:14.203" v="32"/>
          <ac:spMkLst>
            <pc:docMk/>
            <pc:sldMk cId="3301750146" sldId="492"/>
            <ac:spMk id="2" creationId="{00000000-0000-0000-0000-000000000000}"/>
          </ac:spMkLst>
        </pc:spChg>
        <pc:spChg chg="mod">
          <ac:chgData name="Kora Mousseaux" userId="b3c099e3-2d10-463d-833e-94fa247259a6" providerId="ADAL" clId="{9AFED1AE-28A4-467F-8B07-B9E941566E8E}" dt="2022-10-07T18:42:14.203" v="32"/>
          <ac:spMkLst>
            <pc:docMk/>
            <pc:sldMk cId="3301750146" sldId="492"/>
            <ac:spMk id="4" creationId="{00000000-0000-0000-0000-000000000000}"/>
          </ac:spMkLst>
        </pc:spChg>
      </pc:sldChg>
      <pc:sldChg chg="modSp add mod ord">
        <pc:chgData name="Kora Mousseaux" userId="b3c099e3-2d10-463d-833e-94fa247259a6" providerId="ADAL" clId="{9AFED1AE-28A4-467F-8B07-B9E941566E8E}" dt="2022-11-08T20:45:30.743" v="1431" actId="5793"/>
        <pc:sldMkLst>
          <pc:docMk/>
          <pc:sldMk cId="1187457458" sldId="493"/>
        </pc:sldMkLst>
        <pc:spChg chg="mod">
          <ac:chgData name="Kora Mousseaux" userId="b3c099e3-2d10-463d-833e-94fa247259a6" providerId="ADAL" clId="{9AFED1AE-28A4-467F-8B07-B9E941566E8E}" dt="2022-11-08T20:45:30.743" v="1431" actId="5793"/>
          <ac:spMkLst>
            <pc:docMk/>
            <pc:sldMk cId="1187457458" sldId="493"/>
            <ac:spMk id="3" creationId="{B4AF15C1-DE06-4380-BFC7-62382931A3F1}"/>
          </ac:spMkLst>
        </pc:spChg>
        <pc:picChg chg="mod">
          <ac:chgData name="Kora Mousseaux" userId="b3c099e3-2d10-463d-833e-94fa247259a6" providerId="ADAL" clId="{9AFED1AE-28A4-467F-8B07-B9E941566E8E}" dt="2022-10-07T21:27:59.351" v="1135" actId="1076"/>
          <ac:picMkLst>
            <pc:docMk/>
            <pc:sldMk cId="1187457458" sldId="493"/>
            <ac:picMk id="5" creationId="{EFA1C91B-A6B9-4B87-AE1C-A0DA5F458CC9}"/>
          </ac:picMkLst>
        </pc:picChg>
      </pc:sldChg>
      <pc:sldChg chg="modSp add del">
        <pc:chgData name="Kora Mousseaux" userId="b3c099e3-2d10-463d-833e-94fa247259a6" providerId="ADAL" clId="{9AFED1AE-28A4-467F-8B07-B9E941566E8E}" dt="2022-10-07T18:44:09.499" v="46" actId="2696"/>
        <pc:sldMkLst>
          <pc:docMk/>
          <pc:sldMk cId="2083716032" sldId="493"/>
        </pc:sldMkLst>
        <pc:spChg chg="mod">
          <ac:chgData name="Kora Mousseaux" userId="b3c099e3-2d10-463d-833e-94fa247259a6" providerId="ADAL" clId="{9AFED1AE-28A4-467F-8B07-B9E941566E8E}" dt="2022-10-07T18:42:14.203" v="32"/>
          <ac:spMkLst>
            <pc:docMk/>
            <pc:sldMk cId="2083716032" sldId="493"/>
            <ac:spMk id="2" creationId="{F5ACFB84-C20A-48EC-8741-5F89388D9AFE}"/>
          </ac:spMkLst>
        </pc:spChg>
        <pc:spChg chg="mod">
          <ac:chgData name="Kora Mousseaux" userId="b3c099e3-2d10-463d-833e-94fa247259a6" providerId="ADAL" clId="{9AFED1AE-28A4-467F-8B07-B9E941566E8E}" dt="2022-10-07T18:42:14.203" v="32"/>
          <ac:spMkLst>
            <pc:docMk/>
            <pc:sldMk cId="2083716032" sldId="493"/>
            <ac:spMk id="3" creationId="{B4AF15C1-DE06-4380-BFC7-62382931A3F1}"/>
          </ac:spMkLst>
        </pc:spChg>
        <pc:spChg chg="mod">
          <ac:chgData name="Kora Mousseaux" userId="b3c099e3-2d10-463d-833e-94fa247259a6" providerId="ADAL" clId="{9AFED1AE-28A4-467F-8B07-B9E941566E8E}" dt="2022-10-07T18:42:14.203" v="32"/>
          <ac:spMkLst>
            <pc:docMk/>
            <pc:sldMk cId="2083716032" sldId="493"/>
            <ac:spMk id="4" creationId="{50101054-CF62-4B40-AFD7-FDD15B9AC91E}"/>
          </ac:spMkLst>
        </pc:spChg>
      </pc:sldChg>
      <pc:sldChg chg="addSp delSp modSp add mod ord">
        <pc:chgData name="Kora Mousseaux" userId="b3c099e3-2d10-463d-833e-94fa247259a6" providerId="ADAL" clId="{9AFED1AE-28A4-467F-8B07-B9E941566E8E}" dt="2022-10-07T19:34:56.705" v="496" actId="14100"/>
        <pc:sldMkLst>
          <pc:docMk/>
          <pc:sldMk cId="2985355107" sldId="494"/>
        </pc:sldMkLst>
        <pc:spChg chg="del mod">
          <ac:chgData name="Kora Mousseaux" userId="b3c099e3-2d10-463d-833e-94fa247259a6" providerId="ADAL" clId="{9AFED1AE-28A4-467F-8B07-B9E941566E8E}" dt="2022-10-07T19:34:42.081" v="492" actId="478"/>
          <ac:spMkLst>
            <pc:docMk/>
            <pc:sldMk cId="2985355107" sldId="494"/>
            <ac:spMk id="4" creationId="{89C860D7-69CE-4C7D-9D4C-D4FDF6B621C9}"/>
          </ac:spMkLst>
        </pc:spChg>
        <pc:spChg chg="add mod">
          <ac:chgData name="Kora Mousseaux" userId="b3c099e3-2d10-463d-833e-94fa247259a6" providerId="ADAL" clId="{9AFED1AE-28A4-467F-8B07-B9E941566E8E}" dt="2022-10-07T19:34:56.705" v="496" actId="14100"/>
          <ac:spMkLst>
            <pc:docMk/>
            <pc:sldMk cId="2985355107" sldId="494"/>
            <ac:spMk id="6" creationId="{BC724058-080E-CA08-A120-33FA25F0B115}"/>
          </ac:spMkLst>
        </pc:spChg>
      </pc:sldChg>
      <pc:sldChg chg="modSp add mod ord">
        <pc:chgData name="Kora Mousseaux" userId="b3c099e3-2d10-463d-833e-94fa247259a6" providerId="ADAL" clId="{9AFED1AE-28A4-467F-8B07-B9E941566E8E}" dt="2022-11-08T20:45:07.536" v="1424"/>
        <pc:sldMkLst>
          <pc:docMk/>
          <pc:sldMk cId="2437818163" sldId="495"/>
        </pc:sldMkLst>
        <pc:spChg chg="mod">
          <ac:chgData name="Kora Mousseaux" userId="b3c099e3-2d10-463d-833e-94fa247259a6" providerId="ADAL" clId="{9AFED1AE-28A4-467F-8B07-B9E941566E8E}" dt="2022-10-07T21:27:44.148" v="1131" actId="20577"/>
          <ac:spMkLst>
            <pc:docMk/>
            <pc:sldMk cId="2437818163" sldId="495"/>
            <ac:spMk id="2" creationId="{00000000-0000-0000-0000-000000000000}"/>
          </ac:spMkLst>
        </pc:spChg>
      </pc:sldChg>
      <pc:sldChg chg="modSp add mod ord">
        <pc:chgData name="Kora Mousseaux" userId="b3c099e3-2d10-463d-833e-94fa247259a6" providerId="ADAL" clId="{9AFED1AE-28A4-467F-8B07-B9E941566E8E}" dt="2022-11-08T21:30:02.598" v="1643" actId="12"/>
        <pc:sldMkLst>
          <pc:docMk/>
          <pc:sldMk cId="2693425664" sldId="496"/>
        </pc:sldMkLst>
        <pc:spChg chg="mod">
          <ac:chgData name="Kora Mousseaux" userId="b3c099e3-2d10-463d-833e-94fa247259a6" providerId="ADAL" clId="{9AFED1AE-28A4-467F-8B07-B9E941566E8E}" dt="2022-11-08T21:30:02.598" v="1643" actId="12"/>
          <ac:spMkLst>
            <pc:docMk/>
            <pc:sldMk cId="2693425664" sldId="496"/>
            <ac:spMk id="3" creationId="{00000000-0000-0000-0000-000000000000}"/>
          </ac:spMkLst>
        </pc:spChg>
      </pc:sldChg>
      <pc:sldChg chg="add del">
        <pc:chgData name="Kora Mousseaux" userId="b3c099e3-2d10-463d-833e-94fa247259a6" providerId="ADAL" clId="{9AFED1AE-28A4-467F-8B07-B9E941566E8E}" dt="2022-10-07T21:32:35.892" v="1144" actId="47"/>
        <pc:sldMkLst>
          <pc:docMk/>
          <pc:sldMk cId="3332131978" sldId="496"/>
        </pc:sldMkLst>
      </pc:sldChg>
      <pc:sldChg chg="new del">
        <pc:chgData name="Kora Mousseaux" userId="b3c099e3-2d10-463d-833e-94fa247259a6" providerId="ADAL" clId="{9AFED1AE-28A4-467F-8B07-B9E941566E8E}" dt="2022-10-07T21:35:12.455" v="1185" actId="47"/>
        <pc:sldMkLst>
          <pc:docMk/>
          <pc:sldMk cId="3372787226" sldId="497"/>
        </pc:sldMkLst>
      </pc:sldChg>
      <pc:sldChg chg="addSp delSp modSp add mod ord setBg modNotesTx">
        <pc:chgData name="Kora Mousseaux" userId="b3c099e3-2d10-463d-833e-94fa247259a6" providerId="ADAL" clId="{9AFED1AE-28A4-467F-8B07-B9E941566E8E}" dt="2022-11-08T20:58:45.142" v="1469" actId="1076"/>
        <pc:sldMkLst>
          <pc:docMk/>
          <pc:sldMk cId="1784083046" sldId="498"/>
        </pc:sldMkLst>
        <pc:spChg chg="mod">
          <ac:chgData name="Kora Mousseaux" userId="b3c099e3-2d10-463d-833e-94fa247259a6" providerId="ADAL" clId="{9AFED1AE-28A4-467F-8B07-B9E941566E8E}" dt="2022-10-07T21:38:54.281" v="1222" actId="14100"/>
          <ac:spMkLst>
            <pc:docMk/>
            <pc:sldMk cId="1784083046" sldId="498"/>
            <ac:spMk id="2" creationId="{7A3D7AA8-A049-DA9A-ACE6-6BC98D6FF01B}"/>
          </ac:spMkLst>
        </pc:spChg>
        <pc:spChg chg="mod">
          <ac:chgData name="Kora Mousseaux" userId="b3c099e3-2d10-463d-833e-94fa247259a6" providerId="ADAL" clId="{9AFED1AE-28A4-467F-8B07-B9E941566E8E}" dt="2022-10-07T21:39:07.916" v="1226" actId="14100"/>
          <ac:spMkLst>
            <pc:docMk/>
            <pc:sldMk cId="1784083046" sldId="498"/>
            <ac:spMk id="3" creationId="{8200A225-5845-B271-FEB2-DF396C482939}"/>
          </ac:spMkLst>
        </pc:spChg>
        <pc:spChg chg="add del">
          <ac:chgData name="Kora Mousseaux" userId="b3c099e3-2d10-463d-833e-94fa247259a6" providerId="ADAL" clId="{9AFED1AE-28A4-467F-8B07-B9E941566E8E}" dt="2022-10-07T21:38:44.323" v="1218" actId="26606"/>
          <ac:spMkLst>
            <pc:docMk/>
            <pc:sldMk cId="1784083046" sldId="498"/>
            <ac:spMk id="10" creationId="{5E39A796-BE83-48B1-B33F-35C4A32AAB57}"/>
          </ac:spMkLst>
        </pc:spChg>
        <pc:spChg chg="add del">
          <ac:chgData name="Kora Mousseaux" userId="b3c099e3-2d10-463d-833e-94fa247259a6" providerId="ADAL" clId="{9AFED1AE-28A4-467F-8B07-B9E941566E8E}" dt="2022-10-07T21:38:44.323" v="1218" actId="26606"/>
          <ac:spMkLst>
            <pc:docMk/>
            <pc:sldMk cId="1784083046" sldId="498"/>
            <ac:spMk id="12" creationId="{72F84B47-E267-4194-8194-831DB7B5547F}"/>
          </ac:spMkLst>
        </pc:spChg>
        <pc:picChg chg="del">
          <ac:chgData name="Kora Mousseaux" userId="b3c099e3-2d10-463d-833e-94fa247259a6" providerId="ADAL" clId="{9AFED1AE-28A4-467F-8B07-B9E941566E8E}" dt="2022-10-07T21:38:12.735" v="1212" actId="478"/>
          <ac:picMkLst>
            <pc:docMk/>
            <pc:sldMk cId="1784083046" sldId="498"/>
            <ac:picMk id="4" creationId="{46A6EC43-691F-C4C4-DEF2-6D17F33BD5FE}"/>
          </ac:picMkLst>
        </pc:picChg>
        <pc:picChg chg="add mod">
          <ac:chgData name="Kora Mousseaux" userId="b3c099e3-2d10-463d-833e-94fa247259a6" providerId="ADAL" clId="{9AFED1AE-28A4-467F-8B07-B9E941566E8E}" dt="2022-11-08T20:58:28.041" v="1463" actId="14100"/>
          <ac:picMkLst>
            <pc:docMk/>
            <pc:sldMk cId="1784083046" sldId="498"/>
            <ac:picMk id="4" creationId="{E6BEEE03-4131-689E-9D54-1CC3DD123647}"/>
          </ac:picMkLst>
        </pc:picChg>
        <pc:picChg chg="add mod">
          <ac:chgData name="Kora Mousseaux" userId="b3c099e3-2d10-463d-833e-94fa247259a6" providerId="ADAL" clId="{9AFED1AE-28A4-467F-8B07-B9E941566E8E}" dt="2022-10-07T21:38:48.780" v="1220" actId="1076"/>
          <ac:picMkLst>
            <pc:docMk/>
            <pc:sldMk cId="1784083046" sldId="498"/>
            <ac:picMk id="5" creationId="{5DF7EBFC-C131-73EE-9873-46AA8163F1FF}"/>
          </ac:picMkLst>
        </pc:picChg>
        <pc:picChg chg="add mod">
          <ac:chgData name="Kora Mousseaux" userId="b3c099e3-2d10-463d-833e-94fa247259a6" providerId="ADAL" clId="{9AFED1AE-28A4-467F-8B07-B9E941566E8E}" dt="2022-11-08T20:58:45.142" v="1469" actId="1076"/>
          <ac:picMkLst>
            <pc:docMk/>
            <pc:sldMk cId="1784083046" sldId="498"/>
            <ac:picMk id="6" creationId="{07461557-EC45-F7C5-62CB-E141F05371DB}"/>
          </ac:picMkLst>
        </pc:picChg>
        <pc:picChg chg="add mod modCrop">
          <ac:chgData name="Kora Mousseaux" userId="b3c099e3-2d10-463d-833e-94fa247259a6" providerId="ADAL" clId="{9AFED1AE-28A4-467F-8B07-B9E941566E8E}" dt="2022-10-07T21:42:43.451" v="1236" actId="1076"/>
          <ac:picMkLst>
            <pc:docMk/>
            <pc:sldMk cId="1784083046" sldId="498"/>
            <ac:picMk id="7" creationId="{355E9D84-812A-A0C3-B790-9C4205010EE3}"/>
          </ac:picMkLst>
        </pc:picChg>
        <pc:picChg chg="add mod">
          <ac:chgData name="Kora Mousseaux" userId="b3c099e3-2d10-463d-833e-94fa247259a6" providerId="ADAL" clId="{9AFED1AE-28A4-467F-8B07-B9E941566E8E}" dt="2022-10-07T21:43:04.750" v="1242" actId="1076"/>
          <ac:picMkLst>
            <pc:docMk/>
            <pc:sldMk cId="1784083046" sldId="498"/>
            <ac:picMk id="9" creationId="{A29F4470-7D62-B1A2-1BF2-F4F0168405A8}"/>
          </ac:picMkLst>
        </pc:picChg>
      </pc:sldChg>
      <pc:sldChg chg="addSp modSp new del mod modNotesTx">
        <pc:chgData name="Kora Mousseaux" userId="b3c099e3-2d10-463d-833e-94fa247259a6" providerId="ADAL" clId="{9AFED1AE-28A4-467F-8B07-B9E941566E8E}" dt="2022-11-08T20:59:06.849" v="1475" actId="47"/>
        <pc:sldMkLst>
          <pc:docMk/>
          <pc:sldMk cId="3342222677" sldId="499"/>
        </pc:sldMkLst>
        <pc:spChg chg="mod">
          <ac:chgData name="Kora Mousseaux" userId="b3c099e3-2d10-463d-833e-94fa247259a6" providerId="ADAL" clId="{9AFED1AE-28A4-467F-8B07-B9E941566E8E}" dt="2022-10-07T21:58:31.099" v="1320" actId="2711"/>
          <ac:spMkLst>
            <pc:docMk/>
            <pc:sldMk cId="3342222677" sldId="499"/>
            <ac:spMk id="2" creationId="{998CA8E5-D0E6-788C-E7BD-6119E13D9F55}"/>
          </ac:spMkLst>
        </pc:spChg>
        <pc:spChg chg="add mod">
          <ac:chgData name="Kora Mousseaux" userId="b3c099e3-2d10-463d-833e-94fa247259a6" providerId="ADAL" clId="{9AFED1AE-28A4-467F-8B07-B9E941566E8E}" dt="2022-10-07T21:50:52.367" v="1298" actId="1582"/>
          <ac:spMkLst>
            <pc:docMk/>
            <pc:sldMk cId="3342222677" sldId="499"/>
            <ac:spMk id="7" creationId="{A2F38EAB-BDAC-60BD-DFF3-2B0DBCE8D53A}"/>
          </ac:spMkLst>
        </pc:spChg>
        <pc:picChg chg="add mod">
          <ac:chgData name="Kora Mousseaux" userId="b3c099e3-2d10-463d-833e-94fa247259a6" providerId="ADAL" clId="{9AFED1AE-28A4-467F-8B07-B9E941566E8E}" dt="2022-10-07T21:50:23.420" v="1294" actId="14100"/>
          <ac:picMkLst>
            <pc:docMk/>
            <pc:sldMk cId="3342222677" sldId="499"/>
            <ac:picMk id="6" creationId="{60F88464-B4C5-C219-901B-5138D5FA1109}"/>
          </ac:picMkLst>
        </pc:picChg>
      </pc:sldChg>
      <pc:sldChg chg="add del">
        <pc:chgData name="Kora Mousseaux" userId="b3c099e3-2d10-463d-833e-94fa247259a6" providerId="ADAL" clId="{9AFED1AE-28A4-467F-8B07-B9E941566E8E}" dt="2022-10-31T21:46:02.844" v="1343"/>
        <pc:sldMkLst>
          <pc:docMk/>
          <pc:sldMk cId="2027456704" sldId="500"/>
        </pc:sldMkLst>
      </pc:sldChg>
      <pc:sldChg chg="add">
        <pc:chgData name="Kora Mousseaux" userId="b3c099e3-2d10-463d-833e-94fa247259a6" providerId="ADAL" clId="{9AFED1AE-28A4-467F-8B07-B9E941566E8E}" dt="2022-11-08T20:57:22.327" v="1449"/>
        <pc:sldMkLst>
          <pc:docMk/>
          <pc:sldMk cId="2982719759" sldId="501"/>
        </pc:sldMkLst>
      </pc:sldChg>
      <pc:sldChg chg="modSp new del mod">
        <pc:chgData name="Kora Mousseaux" userId="b3c099e3-2d10-463d-833e-94fa247259a6" providerId="ADAL" clId="{9AFED1AE-28A4-467F-8B07-B9E941566E8E}" dt="2022-11-08T20:36:45.871" v="1362" actId="47"/>
        <pc:sldMkLst>
          <pc:docMk/>
          <pc:sldMk cId="3922556442" sldId="501"/>
        </pc:sldMkLst>
        <pc:spChg chg="mod">
          <ac:chgData name="Kora Mousseaux" userId="b3c099e3-2d10-463d-833e-94fa247259a6" providerId="ADAL" clId="{9AFED1AE-28A4-467F-8B07-B9E941566E8E}" dt="2022-11-08T20:36:30.407" v="1359" actId="20577"/>
          <ac:spMkLst>
            <pc:docMk/>
            <pc:sldMk cId="3922556442" sldId="501"/>
            <ac:spMk id="2" creationId="{8432EB1F-053D-E85F-B310-D2E9C60F0AA0}"/>
          </ac:spMkLst>
        </pc:spChg>
      </pc:sldChg>
      <pc:sldChg chg="modSp add del mod">
        <pc:chgData name="Kora Mousseaux" userId="b3c099e3-2d10-463d-833e-94fa247259a6" providerId="ADAL" clId="{9AFED1AE-28A4-467F-8B07-B9E941566E8E}" dt="2022-11-08T20:45:01.015" v="1422" actId="47"/>
        <pc:sldMkLst>
          <pc:docMk/>
          <pc:sldMk cId="1583493769" sldId="528"/>
        </pc:sldMkLst>
        <pc:spChg chg="mod">
          <ac:chgData name="Kora Mousseaux" userId="b3c099e3-2d10-463d-833e-94fa247259a6" providerId="ADAL" clId="{9AFED1AE-28A4-467F-8B07-B9E941566E8E}" dt="2022-11-08T20:44:56.190" v="1421" actId="27636"/>
          <ac:spMkLst>
            <pc:docMk/>
            <pc:sldMk cId="1583493769" sldId="528"/>
            <ac:spMk id="2" creationId="{00000000-0000-0000-0000-000000000000}"/>
          </ac:spMkLst>
        </pc:spChg>
      </pc:sldChg>
      <pc:sldChg chg="add del">
        <pc:chgData name="Kora Mousseaux" userId="b3c099e3-2d10-463d-833e-94fa247259a6" providerId="ADAL" clId="{9AFED1AE-28A4-467F-8B07-B9E941566E8E}" dt="2022-11-08T20:45:11.529" v="1425" actId="47"/>
        <pc:sldMkLst>
          <pc:docMk/>
          <pc:sldMk cId="1401917934" sldId="529"/>
        </pc:sldMkLst>
      </pc:sldChg>
      <pc:sldChg chg="modSp add mod">
        <pc:chgData name="Kora Mousseaux" userId="b3c099e3-2d10-463d-833e-94fa247259a6" providerId="ADAL" clId="{9AFED1AE-28A4-467F-8B07-B9E941566E8E}" dt="2022-11-08T20:46:06.742" v="1441" actId="14100"/>
        <pc:sldMkLst>
          <pc:docMk/>
          <pc:sldMk cId="4276266339" sldId="530"/>
        </pc:sldMkLst>
        <pc:picChg chg="mod">
          <ac:chgData name="Kora Mousseaux" userId="b3c099e3-2d10-463d-833e-94fa247259a6" providerId="ADAL" clId="{9AFED1AE-28A4-467F-8B07-B9E941566E8E}" dt="2022-11-08T20:45:58.031" v="1436" actId="1076"/>
          <ac:picMkLst>
            <pc:docMk/>
            <pc:sldMk cId="4276266339" sldId="530"/>
            <ac:picMk id="6" creationId="{48B8E462-895D-43C8-B76E-608E4B5FC186}"/>
          </ac:picMkLst>
        </pc:picChg>
        <pc:picChg chg="mod">
          <ac:chgData name="Kora Mousseaux" userId="b3c099e3-2d10-463d-833e-94fa247259a6" providerId="ADAL" clId="{9AFED1AE-28A4-467F-8B07-B9E941566E8E}" dt="2022-11-08T20:46:06.742" v="1441" actId="14100"/>
          <ac:picMkLst>
            <pc:docMk/>
            <pc:sldMk cId="4276266339" sldId="530"/>
            <ac:picMk id="7" creationId="{05C41566-7E1D-4EC5-9078-38C715146107}"/>
          </ac:picMkLst>
        </pc:picChg>
      </pc:sldChg>
      <pc:sldChg chg="add">
        <pc:chgData name="Kora Mousseaux" userId="b3c099e3-2d10-463d-833e-94fa247259a6" providerId="ADAL" clId="{9AFED1AE-28A4-467F-8B07-B9E941566E8E}" dt="2022-11-08T20:57:22.327" v="1449"/>
        <pc:sldMkLst>
          <pc:docMk/>
          <pc:sldMk cId="260095436" sldId="531"/>
        </pc:sldMkLst>
      </pc:sldChg>
      <pc:sldChg chg="add del">
        <pc:chgData name="Kora Mousseaux" userId="b3c099e3-2d10-463d-833e-94fa247259a6" providerId="ADAL" clId="{9AFED1AE-28A4-467F-8B07-B9E941566E8E}" dt="2022-11-08T20:45:37.522" v="1434" actId="47"/>
        <pc:sldMkLst>
          <pc:docMk/>
          <pc:sldMk cId="2528099195" sldId="531"/>
        </pc:sldMkLst>
      </pc:sldChg>
      <pc:sldChg chg="modSp add mod">
        <pc:chgData name="Kora Mousseaux" userId="b3c099e3-2d10-463d-833e-94fa247259a6" providerId="ADAL" clId="{9AFED1AE-28A4-467F-8B07-B9E941566E8E}" dt="2022-11-08T20:57:56.902" v="1458" actId="1076"/>
        <pc:sldMkLst>
          <pc:docMk/>
          <pc:sldMk cId="715010261" sldId="532"/>
        </pc:sldMkLst>
        <pc:spChg chg="mod">
          <ac:chgData name="Kora Mousseaux" userId="b3c099e3-2d10-463d-833e-94fa247259a6" providerId="ADAL" clId="{9AFED1AE-28A4-467F-8B07-B9E941566E8E}" dt="2022-11-08T20:57:53.874" v="1457" actId="14100"/>
          <ac:spMkLst>
            <pc:docMk/>
            <pc:sldMk cId="715010261" sldId="532"/>
            <ac:spMk id="7" creationId="{A2F38EAB-BDAC-60BD-DFF3-2B0DBCE8D53A}"/>
          </ac:spMkLst>
        </pc:spChg>
        <pc:picChg chg="mod">
          <ac:chgData name="Kora Mousseaux" userId="b3c099e3-2d10-463d-833e-94fa247259a6" providerId="ADAL" clId="{9AFED1AE-28A4-467F-8B07-B9E941566E8E}" dt="2022-11-08T20:57:56.902" v="1458" actId="1076"/>
          <ac:picMkLst>
            <pc:docMk/>
            <pc:sldMk cId="715010261" sldId="532"/>
            <ac:picMk id="8" creationId="{A7B3FE11-B19A-B32F-38DB-0C4AE6EF69AE}"/>
          </ac:picMkLst>
        </pc:picChg>
      </pc:sldChg>
      <pc:sldChg chg="add del">
        <pc:chgData name="Kora Mousseaux" userId="b3c099e3-2d10-463d-833e-94fa247259a6" providerId="ADAL" clId="{9AFED1AE-28A4-467F-8B07-B9E941566E8E}" dt="2022-11-08T20:45:28.565" v="1430" actId="47"/>
        <pc:sldMkLst>
          <pc:docMk/>
          <pc:sldMk cId="3972529998" sldId="532"/>
        </pc:sldMkLst>
      </pc:sldChg>
      <pc:sldChg chg="add del">
        <pc:chgData name="Kora Mousseaux" userId="b3c099e3-2d10-463d-833e-94fa247259a6" providerId="ADAL" clId="{9AFED1AE-28A4-467F-8B07-B9E941566E8E}" dt="2022-11-08T20:58:48.205" v="1470" actId="47"/>
        <pc:sldMkLst>
          <pc:docMk/>
          <pc:sldMk cId="710547968" sldId="533"/>
        </pc:sldMkLst>
      </pc:sldChg>
      <pc:sldChg chg="add">
        <pc:chgData name="Kora Mousseaux" userId="b3c099e3-2d10-463d-833e-94fa247259a6" providerId="ADAL" clId="{9AFED1AE-28A4-467F-8B07-B9E941566E8E}" dt="2022-11-08T20:57:22.327" v="1449"/>
        <pc:sldMkLst>
          <pc:docMk/>
          <pc:sldMk cId="2184779803" sldId="534"/>
        </pc:sldMkLst>
      </pc:sldChg>
      <pc:sldChg chg="modSp new mod">
        <pc:chgData name="Kora Mousseaux" userId="b3c099e3-2d10-463d-833e-94fa247259a6" providerId="ADAL" clId="{9AFED1AE-28A4-467F-8B07-B9E941566E8E}" dt="2022-11-08T21:32:00.709" v="1670" actId="2711"/>
        <pc:sldMkLst>
          <pc:docMk/>
          <pc:sldMk cId="3204775015" sldId="535"/>
        </pc:sldMkLst>
        <pc:spChg chg="mod">
          <ac:chgData name="Kora Mousseaux" userId="b3c099e3-2d10-463d-833e-94fa247259a6" providerId="ADAL" clId="{9AFED1AE-28A4-467F-8B07-B9E941566E8E}" dt="2022-11-08T21:20:34.913" v="1516" actId="2711"/>
          <ac:spMkLst>
            <pc:docMk/>
            <pc:sldMk cId="3204775015" sldId="535"/>
            <ac:spMk id="2" creationId="{E719ABF0-DF2C-3F55-A553-CC88BEA2BAE4}"/>
          </ac:spMkLst>
        </pc:spChg>
        <pc:spChg chg="mod">
          <ac:chgData name="Kora Mousseaux" userId="b3c099e3-2d10-463d-833e-94fa247259a6" providerId="ADAL" clId="{9AFED1AE-28A4-467F-8B07-B9E941566E8E}" dt="2022-11-08T21:32:00.709" v="1670" actId="2711"/>
          <ac:spMkLst>
            <pc:docMk/>
            <pc:sldMk cId="3204775015" sldId="535"/>
            <ac:spMk id="3" creationId="{1785F016-FD0B-40C0-9558-CF5831339EBB}"/>
          </ac:spMkLst>
        </pc:spChg>
      </pc:sldChg>
      <pc:sldChg chg="modSp new mod">
        <pc:chgData name="Kora Mousseaux" userId="b3c099e3-2d10-463d-833e-94fa247259a6" providerId="ADAL" clId="{9AFED1AE-28A4-467F-8B07-B9E941566E8E}" dt="2022-11-08T21:31:49.109" v="1668" actId="27636"/>
        <pc:sldMkLst>
          <pc:docMk/>
          <pc:sldMk cId="4158684516" sldId="536"/>
        </pc:sldMkLst>
        <pc:spChg chg="mod">
          <ac:chgData name="Kora Mousseaux" userId="b3c099e3-2d10-463d-833e-94fa247259a6" providerId="ADAL" clId="{9AFED1AE-28A4-467F-8B07-B9E941566E8E}" dt="2022-11-08T21:28:33.396" v="1614" actId="2711"/>
          <ac:spMkLst>
            <pc:docMk/>
            <pc:sldMk cId="4158684516" sldId="536"/>
            <ac:spMk id="2" creationId="{31D6CA7E-EFB3-BE75-3BF1-17D835114F95}"/>
          </ac:spMkLst>
        </pc:spChg>
        <pc:spChg chg="mod">
          <ac:chgData name="Kora Mousseaux" userId="b3c099e3-2d10-463d-833e-94fa247259a6" providerId="ADAL" clId="{9AFED1AE-28A4-467F-8B07-B9E941566E8E}" dt="2022-11-08T21:31:49.109" v="1668" actId="27636"/>
          <ac:spMkLst>
            <pc:docMk/>
            <pc:sldMk cId="4158684516" sldId="536"/>
            <ac:spMk id="3" creationId="{78F5C182-305E-AC60-047C-5048AFEDEDD6}"/>
          </ac:spMkLst>
        </pc:spChg>
      </pc:sldChg>
      <pc:sldChg chg="modSp new del mod">
        <pc:chgData name="Kora Mousseaux" userId="b3c099e3-2d10-463d-833e-94fa247259a6" providerId="ADAL" clId="{9AFED1AE-28A4-467F-8B07-B9E941566E8E}" dt="2022-11-08T21:31:51.680" v="1669" actId="47"/>
        <pc:sldMkLst>
          <pc:docMk/>
          <pc:sldMk cId="2640373594" sldId="537"/>
        </pc:sldMkLst>
        <pc:spChg chg="mod">
          <ac:chgData name="Kora Mousseaux" userId="b3c099e3-2d10-463d-833e-94fa247259a6" providerId="ADAL" clId="{9AFED1AE-28A4-467F-8B07-B9E941566E8E}" dt="2022-11-08T21:29:06.963" v="1629" actId="21"/>
          <ac:spMkLst>
            <pc:docMk/>
            <pc:sldMk cId="2640373594" sldId="537"/>
            <ac:spMk id="2" creationId="{D3164CD4-E044-0DFB-839F-852A4F78CD0E}"/>
          </ac:spMkLst>
        </pc:spChg>
        <pc:spChg chg="mod">
          <ac:chgData name="Kora Mousseaux" userId="b3c099e3-2d10-463d-833e-94fa247259a6" providerId="ADAL" clId="{9AFED1AE-28A4-467F-8B07-B9E941566E8E}" dt="2022-11-08T21:29:20.945" v="1635" actId="21"/>
          <ac:spMkLst>
            <pc:docMk/>
            <pc:sldMk cId="2640373594" sldId="537"/>
            <ac:spMk id="3" creationId="{7790641D-09A9-D33E-64BB-C554BAA999EE}"/>
          </ac:spMkLst>
        </pc:spChg>
      </pc:sldChg>
      <pc:sldChg chg="addSp delSp modSp new mod setBg">
        <pc:chgData name="Kora Mousseaux" userId="b3c099e3-2d10-463d-833e-94fa247259a6" providerId="ADAL" clId="{9AFED1AE-28A4-467F-8B07-B9E941566E8E}" dt="2022-11-08T21:36:09.113" v="1738" actId="26606"/>
        <pc:sldMkLst>
          <pc:docMk/>
          <pc:sldMk cId="4236497241" sldId="537"/>
        </pc:sldMkLst>
        <pc:spChg chg="mod">
          <ac:chgData name="Kora Mousseaux" userId="b3c099e3-2d10-463d-833e-94fa247259a6" providerId="ADAL" clId="{9AFED1AE-28A4-467F-8B07-B9E941566E8E}" dt="2022-11-08T21:36:09.113" v="1738" actId="26606"/>
          <ac:spMkLst>
            <pc:docMk/>
            <pc:sldMk cId="4236497241" sldId="537"/>
            <ac:spMk id="2" creationId="{0387B822-F5C6-9D94-D14A-8F0402D54F45}"/>
          </ac:spMkLst>
        </pc:spChg>
        <pc:spChg chg="add del mod">
          <ac:chgData name="Kora Mousseaux" userId="b3c099e3-2d10-463d-833e-94fa247259a6" providerId="ADAL" clId="{9AFED1AE-28A4-467F-8B07-B9E941566E8E}" dt="2022-11-08T21:36:09.113" v="1738" actId="26606"/>
          <ac:spMkLst>
            <pc:docMk/>
            <pc:sldMk cId="4236497241" sldId="537"/>
            <ac:spMk id="3" creationId="{654E339A-F28E-1275-632C-F8DEEE0C28C9}"/>
          </ac:spMkLst>
        </pc:spChg>
        <pc:spChg chg="mod ord">
          <ac:chgData name="Kora Mousseaux" userId="b3c099e3-2d10-463d-833e-94fa247259a6" providerId="ADAL" clId="{9AFED1AE-28A4-467F-8B07-B9E941566E8E}" dt="2022-11-08T21:36:09.113" v="1738" actId="26606"/>
          <ac:spMkLst>
            <pc:docMk/>
            <pc:sldMk cId="4236497241" sldId="537"/>
            <ac:spMk id="4" creationId="{EEADE97F-0353-1649-B50D-B265CC335FC9}"/>
          </ac:spMkLst>
        </pc:spChg>
        <pc:spChg chg="add del">
          <ac:chgData name="Kora Mousseaux" userId="b3c099e3-2d10-463d-833e-94fa247259a6" providerId="ADAL" clId="{9AFED1AE-28A4-467F-8B07-B9E941566E8E}" dt="2022-11-08T21:36:09.113" v="1738" actId="26606"/>
          <ac:spMkLst>
            <pc:docMk/>
            <pc:sldMk cId="4236497241" sldId="537"/>
            <ac:spMk id="7" creationId="{AE2B703B-46F9-481A-A605-82E2A828C4FA}"/>
          </ac:spMkLst>
        </pc:spChg>
        <pc:spChg chg="add del">
          <ac:chgData name="Kora Mousseaux" userId="b3c099e3-2d10-463d-833e-94fa247259a6" providerId="ADAL" clId="{9AFED1AE-28A4-467F-8B07-B9E941566E8E}" dt="2022-11-08T21:36:09.113" v="1738" actId="26606"/>
          <ac:spMkLst>
            <pc:docMk/>
            <pc:sldMk cId="4236497241" sldId="537"/>
            <ac:spMk id="8" creationId="{F13BE4D7-0C3D-4906-B230-A1C5B4665CCF}"/>
          </ac:spMkLst>
        </pc:spChg>
        <pc:spChg chg="add del">
          <ac:chgData name="Kora Mousseaux" userId="b3c099e3-2d10-463d-833e-94fa247259a6" providerId="ADAL" clId="{9AFED1AE-28A4-467F-8B07-B9E941566E8E}" dt="2022-11-08T21:35:12.206" v="1713" actId="26606"/>
          <ac:spMkLst>
            <pc:docMk/>
            <pc:sldMk cId="4236497241" sldId="537"/>
            <ac:spMk id="10" creationId="{D1D34770-47A8-402C-AF23-2B653F2D88C1}"/>
          </ac:spMkLst>
        </pc:spChg>
        <pc:graphicFrameChg chg="add del">
          <ac:chgData name="Kora Mousseaux" userId="b3c099e3-2d10-463d-833e-94fa247259a6" providerId="ADAL" clId="{9AFED1AE-28A4-467F-8B07-B9E941566E8E}" dt="2022-11-08T21:36:09.113" v="1738" actId="26606"/>
          <ac:graphicFrameMkLst>
            <pc:docMk/>
            <pc:sldMk cId="4236497241" sldId="537"/>
            <ac:graphicFrameMk id="6" creationId="{D6FCF3A5-AD6C-931F-FDD0-682D2E4EB1FC}"/>
          </ac:graphicFrameMkLst>
        </pc:graphicFrameChg>
        <pc:picChg chg="add del mod">
          <ac:chgData name="Kora Mousseaux" userId="b3c099e3-2d10-463d-833e-94fa247259a6" providerId="ADAL" clId="{9AFED1AE-28A4-467F-8B07-B9E941566E8E}" dt="2022-11-08T21:35:43.450" v="1733" actId="478"/>
          <ac:picMkLst>
            <pc:docMk/>
            <pc:sldMk cId="4236497241" sldId="537"/>
            <ac:picMk id="5" creationId="{446D40A8-1EF8-6972-50B1-7E55185635D3}"/>
          </ac:picMkLst>
        </pc:picChg>
        <pc:cxnChg chg="add del">
          <ac:chgData name="Kora Mousseaux" userId="b3c099e3-2d10-463d-833e-94fa247259a6" providerId="ADAL" clId="{9AFED1AE-28A4-467F-8B07-B9E941566E8E}" dt="2022-11-08T21:35:14.313" v="1715" actId="26606"/>
          <ac:cxnSpMkLst>
            <pc:docMk/>
            <pc:sldMk cId="4236497241" sldId="537"/>
            <ac:cxnSpMk id="12" creationId="{A7F400EE-A8A5-48AF-B4D6-291B52C6F0B0}"/>
          </ac:cxnSpMkLst>
        </pc:cxnChg>
      </pc:sldChg>
    </pc:docChg>
  </pc:docChgLst>
  <pc:docChgLst>
    <pc:chgData name="Kora Mousseaux" userId="b3c099e3-2d10-463d-833e-94fa247259a6" providerId="ADAL" clId="{A25147A2-C0D4-4C83-AE20-DAD1D2FA3B61}"/>
    <pc:docChg chg="undo redo custSel addSld delSld modSld sldOrd">
      <pc:chgData name="Kora Mousseaux" userId="b3c099e3-2d10-463d-833e-94fa247259a6" providerId="ADAL" clId="{A25147A2-C0D4-4C83-AE20-DAD1D2FA3B61}" dt="2023-05-30T22:59:00.955" v="3282" actId="47"/>
      <pc:docMkLst>
        <pc:docMk/>
      </pc:docMkLst>
      <pc:sldChg chg="modSp del mod">
        <pc:chgData name="Kora Mousseaux" userId="b3c099e3-2d10-463d-833e-94fa247259a6" providerId="ADAL" clId="{A25147A2-C0D4-4C83-AE20-DAD1D2FA3B61}" dt="2023-05-15T22:57:10.889" v="1932" actId="47"/>
        <pc:sldMkLst>
          <pc:docMk/>
          <pc:sldMk cId="1194488822" sldId="256"/>
        </pc:sldMkLst>
        <pc:spChg chg="mod">
          <ac:chgData name="Kora Mousseaux" userId="b3c099e3-2d10-463d-833e-94fa247259a6" providerId="ADAL" clId="{A25147A2-C0D4-4C83-AE20-DAD1D2FA3B61}" dt="2023-05-15T22:52:30.050" v="1846" actId="1076"/>
          <ac:spMkLst>
            <pc:docMk/>
            <pc:sldMk cId="1194488822" sldId="256"/>
            <ac:spMk id="11" creationId="{D6D4AEFE-BA89-3CF6-C153-8403EF73ED3B}"/>
          </ac:spMkLst>
        </pc:spChg>
        <pc:picChg chg="mod">
          <ac:chgData name="Kora Mousseaux" userId="b3c099e3-2d10-463d-833e-94fa247259a6" providerId="ADAL" clId="{A25147A2-C0D4-4C83-AE20-DAD1D2FA3B61}" dt="2023-05-15T22:52:40.086" v="1849" actId="1076"/>
          <ac:picMkLst>
            <pc:docMk/>
            <pc:sldMk cId="1194488822" sldId="256"/>
            <ac:picMk id="12" creationId="{15AEB359-5CB4-4D00-7263-A0A0ED9EA5AB}"/>
          </ac:picMkLst>
        </pc:picChg>
        <pc:picChg chg="mod">
          <ac:chgData name="Kora Mousseaux" userId="b3c099e3-2d10-463d-833e-94fa247259a6" providerId="ADAL" clId="{A25147A2-C0D4-4C83-AE20-DAD1D2FA3B61}" dt="2023-05-15T22:52:42.168" v="1850" actId="1076"/>
          <ac:picMkLst>
            <pc:docMk/>
            <pc:sldMk cId="1194488822" sldId="256"/>
            <ac:picMk id="1026" creationId="{00000000-0000-0000-0000-000000000000}"/>
          </ac:picMkLst>
        </pc:picChg>
      </pc:sldChg>
      <pc:sldChg chg="modSp mod">
        <pc:chgData name="Kora Mousseaux" userId="b3c099e3-2d10-463d-833e-94fa247259a6" providerId="ADAL" clId="{A25147A2-C0D4-4C83-AE20-DAD1D2FA3B61}" dt="2023-05-15T23:08:54.815" v="2175" actId="255"/>
        <pc:sldMkLst>
          <pc:docMk/>
          <pc:sldMk cId="3223044392" sldId="258"/>
        </pc:sldMkLst>
        <pc:spChg chg="mod">
          <ac:chgData name="Kora Mousseaux" userId="b3c099e3-2d10-463d-833e-94fa247259a6" providerId="ADAL" clId="{A25147A2-C0D4-4C83-AE20-DAD1D2FA3B61}" dt="2023-05-15T23:08:54.815" v="2175" actId="255"/>
          <ac:spMkLst>
            <pc:docMk/>
            <pc:sldMk cId="3223044392" sldId="258"/>
            <ac:spMk id="3" creationId="{00000000-0000-0000-0000-000000000000}"/>
          </ac:spMkLst>
        </pc:spChg>
        <pc:picChg chg="mod">
          <ac:chgData name="Kora Mousseaux" userId="b3c099e3-2d10-463d-833e-94fa247259a6" providerId="ADAL" clId="{A25147A2-C0D4-4C83-AE20-DAD1D2FA3B61}" dt="2023-05-15T23:08:45.122" v="2173" actId="14100"/>
          <ac:picMkLst>
            <pc:docMk/>
            <pc:sldMk cId="3223044392" sldId="258"/>
            <ac:picMk id="13314" creationId="{00000000-0000-0000-0000-000000000000}"/>
          </ac:picMkLst>
        </pc:picChg>
      </pc:sldChg>
      <pc:sldChg chg="modSp mod">
        <pc:chgData name="Kora Mousseaux" userId="b3c099e3-2d10-463d-833e-94fa247259a6" providerId="ADAL" clId="{A25147A2-C0D4-4C83-AE20-DAD1D2FA3B61}" dt="2023-05-05T19:37:32.587" v="598" actId="2085"/>
        <pc:sldMkLst>
          <pc:docMk/>
          <pc:sldMk cId="4250697847" sldId="259"/>
        </pc:sldMkLst>
        <pc:picChg chg="mod">
          <ac:chgData name="Kora Mousseaux" userId="b3c099e3-2d10-463d-833e-94fa247259a6" providerId="ADAL" clId="{A25147A2-C0D4-4C83-AE20-DAD1D2FA3B61}" dt="2023-05-05T19:37:32.587" v="598" actId="2085"/>
          <ac:picMkLst>
            <pc:docMk/>
            <pc:sldMk cId="4250697847" sldId="259"/>
            <ac:picMk id="5" creationId="{00000000-0000-0000-0000-000000000000}"/>
          </ac:picMkLst>
        </pc:picChg>
      </pc:sldChg>
      <pc:sldChg chg="modSp">
        <pc:chgData name="Kora Mousseaux" userId="b3c099e3-2d10-463d-833e-94fa247259a6" providerId="ADAL" clId="{A25147A2-C0D4-4C83-AE20-DAD1D2FA3B61}" dt="2023-05-05T19:38:32.642" v="613" actId="2085"/>
        <pc:sldMkLst>
          <pc:docMk/>
          <pc:sldMk cId="312271978" sldId="263"/>
        </pc:sldMkLst>
        <pc:picChg chg="mod">
          <ac:chgData name="Kora Mousseaux" userId="b3c099e3-2d10-463d-833e-94fa247259a6" providerId="ADAL" clId="{A25147A2-C0D4-4C83-AE20-DAD1D2FA3B61}" dt="2023-05-05T19:38:30.718" v="612" actId="2085"/>
          <ac:picMkLst>
            <pc:docMk/>
            <pc:sldMk cId="312271978" sldId="263"/>
            <ac:picMk id="4" creationId="{00000000-0000-0000-0000-000000000000}"/>
          </ac:picMkLst>
        </pc:picChg>
        <pc:picChg chg="mod">
          <ac:chgData name="Kora Mousseaux" userId="b3c099e3-2d10-463d-833e-94fa247259a6" providerId="ADAL" clId="{A25147A2-C0D4-4C83-AE20-DAD1D2FA3B61}" dt="2023-05-05T19:38:32.642" v="613" actId="2085"/>
          <ac:picMkLst>
            <pc:docMk/>
            <pc:sldMk cId="312271978" sldId="263"/>
            <ac:picMk id="2050" creationId="{00000000-0000-0000-0000-000000000000}"/>
          </ac:picMkLst>
        </pc:picChg>
      </pc:sldChg>
      <pc:sldChg chg="modSp">
        <pc:chgData name="Kora Mousseaux" userId="b3c099e3-2d10-463d-833e-94fa247259a6" providerId="ADAL" clId="{A25147A2-C0D4-4C83-AE20-DAD1D2FA3B61}" dt="2023-05-05T19:37:58.134" v="605" actId="2085"/>
        <pc:sldMkLst>
          <pc:docMk/>
          <pc:sldMk cId="399126410" sldId="264"/>
        </pc:sldMkLst>
        <pc:picChg chg="mod">
          <ac:chgData name="Kora Mousseaux" userId="b3c099e3-2d10-463d-833e-94fa247259a6" providerId="ADAL" clId="{A25147A2-C0D4-4C83-AE20-DAD1D2FA3B61}" dt="2023-05-05T19:37:58.134" v="605" actId="2085"/>
          <ac:picMkLst>
            <pc:docMk/>
            <pc:sldMk cId="399126410" sldId="264"/>
            <ac:picMk id="1026" creationId="{00000000-0000-0000-0000-000000000000}"/>
          </ac:picMkLst>
        </pc:picChg>
        <pc:picChg chg="mod">
          <ac:chgData name="Kora Mousseaux" userId="b3c099e3-2d10-463d-833e-94fa247259a6" providerId="ADAL" clId="{A25147A2-C0D4-4C83-AE20-DAD1D2FA3B61}" dt="2023-05-05T19:37:55.300" v="604" actId="2085"/>
          <ac:picMkLst>
            <pc:docMk/>
            <pc:sldMk cId="399126410" sldId="264"/>
            <ac:picMk id="1030" creationId="{00000000-0000-0000-0000-000000000000}"/>
          </ac:picMkLst>
        </pc:picChg>
        <pc:picChg chg="mod">
          <ac:chgData name="Kora Mousseaux" userId="b3c099e3-2d10-463d-833e-94fa247259a6" providerId="ADAL" clId="{A25147A2-C0D4-4C83-AE20-DAD1D2FA3B61}" dt="2023-05-05T19:37:52.860" v="603" actId="2085"/>
          <ac:picMkLst>
            <pc:docMk/>
            <pc:sldMk cId="399126410" sldId="264"/>
            <ac:picMk id="2050" creationId="{00000000-0000-0000-0000-000000000000}"/>
          </ac:picMkLst>
        </pc:picChg>
        <pc:picChg chg="mod">
          <ac:chgData name="Kora Mousseaux" userId="b3c099e3-2d10-463d-833e-94fa247259a6" providerId="ADAL" clId="{A25147A2-C0D4-4C83-AE20-DAD1D2FA3B61}" dt="2023-05-05T19:37:49.902" v="602" actId="2085"/>
          <ac:picMkLst>
            <pc:docMk/>
            <pc:sldMk cId="399126410" sldId="264"/>
            <ac:picMk id="3076" creationId="{00000000-0000-0000-0000-000000000000}"/>
          </ac:picMkLst>
        </pc:picChg>
      </pc:sldChg>
      <pc:sldChg chg="modSp mod">
        <pc:chgData name="Kora Mousseaux" userId="b3c099e3-2d10-463d-833e-94fa247259a6" providerId="ADAL" clId="{A25147A2-C0D4-4C83-AE20-DAD1D2FA3B61}" dt="2023-05-10T20:09:38.807" v="718" actId="255"/>
        <pc:sldMkLst>
          <pc:docMk/>
          <pc:sldMk cId="2304950439" sldId="265"/>
        </pc:sldMkLst>
        <pc:spChg chg="mod">
          <ac:chgData name="Kora Mousseaux" userId="b3c099e3-2d10-463d-833e-94fa247259a6" providerId="ADAL" clId="{A25147A2-C0D4-4C83-AE20-DAD1D2FA3B61}" dt="2023-05-10T20:09:38.807" v="718" actId="255"/>
          <ac:spMkLst>
            <pc:docMk/>
            <pc:sldMk cId="2304950439" sldId="265"/>
            <ac:spMk id="3" creationId="{00000000-0000-0000-0000-000000000000}"/>
          </ac:spMkLst>
        </pc:spChg>
        <pc:picChg chg="mod">
          <ac:chgData name="Kora Mousseaux" userId="b3c099e3-2d10-463d-833e-94fa247259a6" providerId="ADAL" clId="{A25147A2-C0D4-4C83-AE20-DAD1D2FA3B61}" dt="2023-05-05T19:39:16.818" v="624" actId="2085"/>
          <ac:picMkLst>
            <pc:docMk/>
            <pc:sldMk cId="2304950439" sldId="265"/>
            <ac:picMk id="6" creationId="{00000000-0000-0000-0000-000000000000}"/>
          </ac:picMkLst>
        </pc:picChg>
        <pc:picChg chg="mod">
          <ac:chgData name="Kora Mousseaux" userId="b3c099e3-2d10-463d-833e-94fa247259a6" providerId="ADAL" clId="{A25147A2-C0D4-4C83-AE20-DAD1D2FA3B61}" dt="2023-05-05T19:39:20.878" v="626" actId="2085"/>
          <ac:picMkLst>
            <pc:docMk/>
            <pc:sldMk cId="2304950439" sldId="265"/>
            <ac:picMk id="1028" creationId="{00000000-0000-0000-0000-000000000000}"/>
          </ac:picMkLst>
        </pc:picChg>
        <pc:picChg chg="mod">
          <ac:chgData name="Kora Mousseaux" userId="b3c099e3-2d10-463d-833e-94fa247259a6" providerId="ADAL" clId="{A25147A2-C0D4-4C83-AE20-DAD1D2FA3B61}" dt="2023-05-05T19:39:19.156" v="625" actId="2085"/>
          <ac:picMkLst>
            <pc:docMk/>
            <pc:sldMk cId="2304950439" sldId="265"/>
            <ac:picMk id="2050" creationId="{00000000-0000-0000-0000-000000000000}"/>
          </ac:picMkLst>
        </pc:picChg>
      </pc:sldChg>
      <pc:sldChg chg="modSp">
        <pc:chgData name="Kora Mousseaux" userId="b3c099e3-2d10-463d-833e-94fa247259a6" providerId="ADAL" clId="{A25147A2-C0D4-4C83-AE20-DAD1D2FA3B61}" dt="2023-05-05T19:37:43.508" v="601" actId="2085"/>
        <pc:sldMkLst>
          <pc:docMk/>
          <pc:sldMk cId="120897207" sldId="270"/>
        </pc:sldMkLst>
        <pc:grpChg chg="mod">
          <ac:chgData name="Kora Mousseaux" userId="b3c099e3-2d10-463d-833e-94fa247259a6" providerId="ADAL" clId="{A25147A2-C0D4-4C83-AE20-DAD1D2FA3B61}" dt="2023-05-05T19:37:41.180" v="600" actId="2085"/>
          <ac:grpSpMkLst>
            <pc:docMk/>
            <pc:sldMk cId="120897207" sldId="270"/>
            <ac:grpSpMk id="5" creationId="{00000000-0000-0000-0000-000000000000}"/>
          </ac:grpSpMkLst>
        </pc:grpChg>
        <pc:picChg chg="mod">
          <ac:chgData name="Kora Mousseaux" userId="b3c099e3-2d10-463d-833e-94fa247259a6" providerId="ADAL" clId="{A25147A2-C0D4-4C83-AE20-DAD1D2FA3B61}" dt="2023-05-05T19:37:43.508" v="601" actId="2085"/>
          <ac:picMkLst>
            <pc:docMk/>
            <pc:sldMk cId="120897207" sldId="270"/>
            <ac:picMk id="1026" creationId="{00000000-0000-0000-0000-000000000000}"/>
          </ac:picMkLst>
        </pc:picChg>
        <pc:picChg chg="mod">
          <ac:chgData name="Kora Mousseaux" userId="b3c099e3-2d10-463d-833e-94fa247259a6" providerId="ADAL" clId="{A25147A2-C0D4-4C83-AE20-DAD1D2FA3B61}" dt="2023-05-05T19:37:38.236" v="599" actId="2085"/>
          <ac:picMkLst>
            <pc:docMk/>
            <pc:sldMk cId="120897207" sldId="270"/>
            <ac:picMk id="2050" creationId="{00000000-0000-0000-0000-000000000000}"/>
          </ac:picMkLst>
        </pc:picChg>
      </pc:sldChg>
      <pc:sldChg chg="modSp mod">
        <pc:chgData name="Kora Mousseaux" userId="b3c099e3-2d10-463d-833e-94fa247259a6" providerId="ADAL" clId="{A25147A2-C0D4-4C83-AE20-DAD1D2FA3B61}" dt="2023-05-10T20:03:03.653" v="703" actId="14100"/>
        <pc:sldMkLst>
          <pc:docMk/>
          <pc:sldMk cId="2197170318" sldId="274"/>
        </pc:sldMkLst>
        <pc:spChg chg="mod">
          <ac:chgData name="Kora Mousseaux" userId="b3c099e3-2d10-463d-833e-94fa247259a6" providerId="ADAL" clId="{A25147A2-C0D4-4C83-AE20-DAD1D2FA3B61}" dt="2023-05-05T19:38:57.446" v="620" actId="14100"/>
          <ac:spMkLst>
            <pc:docMk/>
            <pc:sldMk cId="2197170318" sldId="274"/>
            <ac:spMk id="5" creationId="{21176AB2-3E25-C7F9-8D86-3F55D31623E8}"/>
          </ac:spMkLst>
        </pc:spChg>
        <pc:picChg chg="mod">
          <ac:chgData name="Kora Mousseaux" userId="b3c099e3-2d10-463d-833e-94fa247259a6" providerId="ADAL" clId="{A25147A2-C0D4-4C83-AE20-DAD1D2FA3B61}" dt="2023-05-10T20:03:01.478" v="702" actId="14100"/>
          <ac:picMkLst>
            <pc:docMk/>
            <pc:sldMk cId="2197170318" sldId="274"/>
            <ac:picMk id="1026" creationId="{00000000-0000-0000-0000-000000000000}"/>
          </ac:picMkLst>
        </pc:picChg>
        <pc:picChg chg="mod">
          <ac:chgData name="Kora Mousseaux" userId="b3c099e3-2d10-463d-833e-94fa247259a6" providerId="ADAL" clId="{A25147A2-C0D4-4C83-AE20-DAD1D2FA3B61}" dt="2023-05-10T20:03:03.653" v="703" actId="14100"/>
          <ac:picMkLst>
            <pc:docMk/>
            <pc:sldMk cId="2197170318" sldId="274"/>
            <ac:picMk id="1028" creationId="{00000000-0000-0000-0000-000000000000}"/>
          </ac:picMkLst>
        </pc:picChg>
        <pc:picChg chg="mod">
          <ac:chgData name="Kora Mousseaux" userId="b3c099e3-2d10-463d-833e-94fa247259a6" providerId="ADAL" clId="{A25147A2-C0D4-4C83-AE20-DAD1D2FA3B61}" dt="2023-05-05T19:39:09.952" v="623" actId="166"/>
          <ac:picMkLst>
            <pc:docMk/>
            <pc:sldMk cId="2197170318" sldId="274"/>
            <ac:picMk id="1030" creationId="{00000000-0000-0000-0000-000000000000}"/>
          </ac:picMkLst>
        </pc:picChg>
        <pc:picChg chg="mod">
          <ac:chgData name="Kora Mousseaux" userId="b3c099e3-2d10-463d-833e-94fa247259a6" providerId="ADAL" clId="{A25147A2-C0D4-4C83-AE20-DAD1D2FA3B61}" dt="2023-05-05T19:39:01.686" v="621" actId="14100"/>
          <ac:picMkLst>
            <pc:docMk/>
            <pc:sldMk cId="2197170318" sldId="274"/>
            <ac:picMk id="1032" creationId="{00000000-0000-0000-0000-000000000000}"/>
          </ac:picMkLst>
        </pc:picChg>
      </pc:sldChg>
      <pc:sldChg chg="modSp del mod">
        <pc:chgData name="Kora Mousseaux" userId="b3c099e3-2d10-463d-833e-94fa247259a6" providerId="ADAL" clId="{A25147A2-C0D4-4C83-AE20-DAD1D2FA3B61}" dt="2023-05-10T20:00:18.882" v="635" actId="47"/>
        <pc:sldMkLst>
          <pc:docMk/>
          <pc:sldMk cId="1677787495" sldId="283"/>
        </pc:sldMkLst>
        <pc:spChg chg="mod">
          <ac:chgData name="Kora Mousseaux" userId="b3c099e3-2d10-463d-833e-94fa247259a6" providerId="ADAL" clId="{A25147A2-C0D4-4C83-AE20-DAD1D2FA3B61}" dt="2023-05-05T19:33:05.593" v="544" actId="255"/>
          <ac:spMkLst>
            <pc:docMk/>
            <pc:sldMk cId="1677787495" sldId="283"/>
            <ac:spMk id="2" creationId="{00000000-0000-0000-0000-000000000000}"/>
          </ac:spMkLst>
        </pc:spChg>
      </pc:sldChg>
      <pc:sldChg chg="modSp">
        <pc:chgData name="Kora Mousseaux" userId="b3c099e3-2d10-463d-833e-94fa247259a6" providerId="ADAL" clId="{A25147A2-C0D4-4C83-AE20-DAD1D2FA3B61}" dt="2023-05-05T19:37:28.656" v="597" actId="2085"/>
        <pc:sldMkLst>
          <pc:docMk/>
          <pc:sldMk cId="1338857904" sldId="284"/>
        </pc:sldMkLst>
        <pc:picChg chg="mod">
          <ac:chgData name="Kora Mousseaux" userId="b3c099e3-2d10-463d-833e-94fa247259a6" providerId="ADAL" clId="{A25147A2-C0D4-4C83-AE20-DAD1D2FA3B61}" dt="2023-05-05T19:37:28.656" v="597" actId="2085"/>
          <ac:picMkLst>
            <pc:docMk/>
            <pc:sldMk cId="1338857904" sldId="284"/>
            <ac:picMk id="5" creationId="{00000000-0000-0000-0000-000000000000}"/>
          </ac:picMkLst>
        </pc:picChg>
      </pc:sldChg>
      <pc:sldChg chg="del">
        <pc:chgData name="Kora Mousseaux" userId="b3c099e3-2d10-463d-833e-94fa247259a6" providerId="ADAL" clId="{A25147A2-C0D4-4C83-AE20-DAD1D2FA3B61}" dt="2023-05-10T20:03:24.622" v="704" actId="47"/>
        <pc:sldMkLst>
          <pc:docMk/>
          <pc:sldMk cId="1789713290" sldId="288"/>
        </pc:sldMkLst>
      </pc:sldChg>
      <pc:sldChg chg="modSp">
        <pc:chgData name="Kora Mousseaux" userId="b3c099e3-2d10-463d-833e-94fa247259a6" providerId="ADAL" clId="{A25147A2-C0D4-4C83-AE20-DAD1D2FA3B61}" dt="2023-05-15T23:01:59.715" v="1969" actId="1076"/>
        <pc:sldMkLst>
          <pc:docMk/>
          <pc:sldMk cId="3289551965" sldId="292"/>
        </pc:sldMkLst>
        <pc:picChg chg="mod">
          <ac:chgData name="Kora Mousseaux" userId="b3c099e3-2d10-463d-833e-94fa247259a6" providerId="ADAL" clId="{A25147A2-C0D4-4C83-AE20-DAD1D2FA3B61}" dt="2023-05-15T23:01:59.715" v="1969" actId="1076"/>
          <ac:picMkLst>
            <pc:docMk/>
            <pc:sldMk cId="3289551965" sldId="292"/>
            <ac:picMk id="4" creationId="{00000000-0000-0000-0000-000000000000}"/>
          </ac:picMkLst>
        </pc:picChg>
      </pc:sldChg>
      <pc:sldChg chg="del">
        <pc:chgData name="Kora Mousseaux" userId="b3c099e3-2d10-463d-833e-94fa247259a6" providerId="ADAL" clId="{A25147A2-C0D4-4C83-AE20-DAD1D2FA3B61}" dt="2023-05-10T20:03:28.296" v="705" actId="47"/>
        <pc:sldMkLst>
          <pc:docMk/>
          <pc:sldMk cId="438024371" sldId="293"/>
        </pc:sldMkLst>
      </pc:sldChg>
      <pc:sldChg chg="del">
        <pc:chgData name="Kora Mousseaux" userId="b3c099e3-2d10-463d-833e-94fa247259a6" providerId="ADAL" clId="{A25147A2-C0D4-4C83-AE20-DAD1D2FA3B61}" dt="2023-05-10T20:03:30.839" v="706" actId="47"/>
        <pc:sldMkLst>
          <pc:docMk/>
          <pc:sldMk cId="2433195534" sldId="295"/>
        </pc:sldMkLst>
      </pc:sldChg>
      <pc:sldChg chg="del">
        <pc:chgData name="Kora Mousseaux" userId="b3c099e3-2d10-463d-833e-94fa247259a6" providerId="ADAL" clId="{A25147A2-C0D4-4C83-AE20-DAD1D2FA3B61}" dt="2023-05-10T20:03:31.763" v="707" actId="47"/>
        <pc:sldMkLst>
          <pc:docMk/>
          <pc:sldMk cId="604116506" sldId="308"/>
        </pc:sldMkLst>
      </pc:sldChg>
      <pc:sldChg chg="modSp mod ord">
        <pc:chgData name="Kora Mousseaux" userId="b3c099e3-2d10-463d-833e-94fa247259a6" providerId="ADAL" clId="{A25147A2-C0D4-4C83-AE20-DAD1D2FA3B61}" dt="2023-05-15T23:04:23.163" v="1986"/>
        <pc:sldMkLst>
          <pc:docMk/>
          <pc:sldMk cId="1905119286" sldId="324"/>
        </pc:sldMkLst>
        <pc:spChg chg="mod">
          <ac:chgData name="Kora Mousseaux" userId="b3c099e3-2d10-463d-833e-94fa247259a6" providerId="ADAL" clId="{A25147A2-C0D4-4C83-AE20-DAD1D2FA3B61}" dt="2023-05-10T20:04:34.491" v="716" actId="255"/>
          <ac:spMkLst>
            <pc:docMk/>
            <pc:sldMk cId="1905119286" sldId="324"/>
            <ac:spMk id="3" creationId="{00000000-0000-0000-0000-000000000000}"/>
          </ac:spMkLst>
        </pc:spChg>
        <pc:spChg chg="mod">
          <ac:chgData name="Kora Mousseaux" userId="b3c099e3-2d10-463d-833e-94fa247259a6" providerId="ADAL" clId="{A25147A2-C0D4-4C83-AE20-DAD1D2FA3B61}" dt="2023-05-15T23:04:14.866" v="1984" actId="207"/>
          <ac:spMkLst>
            <pc:docMk/>
            <pc:sldMk cId="1905119286" sldId="324"/>
            <ac:spMk id="4" creationId="{00000000-0000-0000-0000-000000000000}"/>
          </ac:spMkLst>
        </pc:spChg>
      </pc:sldChg>
      <pc:sldChg chg="modSp del mod">
        <pc:chgData name="Kora Mousseaux" userId="b3c099e3-2d10-463d-833e-94fa247259a6" providerId="ADAL" clId="{A25147A2-C0D4-4C83-AE20-DAD1D2FA3B61}" dt="2023-05-05T18:49:31.909" v="271" actId="47"/>
        <pc:sldMkLst>
          <pc:docMk/>
          <pc:sldMk cId="3389633172" sldId="330"/>
        </pc:sldMkLst>
        <pc:spChg chg="mod">
          <ac:chgData name="Kora Mousseaux" userId="b3c099e3-2d10-463d-833e-94fa247259a6" providerId="ADAL" clId="{A25147A2-C0D4-4C83-AE20-DAD1D2FA3B61}" dt="2023-05-05T18:48:36.091" v="255" actId="1076"/>
          <ac:spMkLst>
            <pc:docMk/>
            <pc:sldMk cId="3389633172" sldId="330"/>
            <ac:spMk id="10" creationId="{41FC6D45-1F10-39FF-0693-1005D9F5C7FE}"/>
          </ac:spMkLst>
        </pc:spChg>
        <pc:spChg chg="mod">
          <ac:chgData name="Kora Mousseaux" userId="b3c099e3-2d10-463d-833e-94fa247259a6" providerId="ADAL" clId="{A25147A2-C0D4-4C83-AE20-DAD1D2FA3B61}" dt="2023-05-05T18:47:41.418" v="250" actId="255"/>
          <ac:spMkLst>
            <pc:docMk/>
            <pc:sldMk cId="3389633172" sldId="330"/>
            <ac:spMk id="14" creationId="{00000000-0000-0000-0000-000000000000}"/>
          </ac:spMkLst>
        </pc:spChg>
      </pc:sldChg>
      <pc:sldChg chg="modSp mod ord">
        <pc:chgData name="Kora Mousseaux" userId="b3c099e3-2d10-463d-833e-94fa247259a6" providerId="ADAL" clId="{A25147A2-C0D4-4C83-AE20-DAD1D2FA3B61}" dt="2023-05-18T21:00:40.043" v="2355"/>
        <pc:sldMkLst>
          <pc:docMk/>
          <pc:sldMk cId="2718067510" sldId="333"/>
        </pc:sldMkLst>
        <pc:spChg chg="mod">
          <ac:chgData name="Kora Mousseaux" userId="b3c099e3-2d10-463d-833e-94fa247259a6" providerId="ADAL" clId="{A25147A2-C0D4-4C83-AE20-DAD1D2FA3B61}" dt="2023-05-18T21:00:30.649" v="2353" actId="20577"/>
          <ac:spMkLst>
            <pc:docMk/>
            <pc:sldMk cId="2718067510" sldId="333"/>
            <ac:spMk id="5" creationId="{00000000-0000-0000-0000-000000000000}"/>
          </ac:spMkLst>
        </pc:spChg>
      </pc:sldChg>
      <pc:sldChg chg="del ord">
        <pc:chgData name="Kora Mousseaux" userId="b3c099e3-2d10-463d-833e-94fa247259a6" providerId="ADAL" clId="{A25147A2-C0D4-4C83-AE20-DAD1D2FA3B61}" dt="2023-05-18T20:59:50.723" v="2338" actId="47"/>
        <pc:sldMkLst>
          <pc:docMk/>
          <pc:sldMk cId="3130683154" sldId="334"/>
        </pc:sldMkLst>
      </pc:sldChg>
      <pc:sldChg chg="ord">
        <pc:chgData name="Kora Mousseaux" userId="b3c099e3-2d10-463d-833e-94fa247259a6" providerId="ADAL" clId="{A25147A2-C0D4-4C83-AE20-DAD1D2FA3B61}" dt="2023-05-18T21:00:52.083" v="2357"/>
        <pc:sldMkLst>
          <pc:docMk/>
          <pc:sldMk cId="1649026917" sldId="336"/>
        </pc:sldMkLst>
      </pc:sldChg>
      <pc:sldChg chg="modSp del ord">
        <pc:chgData name="Kora Mousseaux" userId="b3c099e3-2d10-463d-833e-94fa247259a6" providerId="ADAL" clId="{A25147A2-C0D4-4C83-AE20-DAD1D2FA3B61}" dt="2023-05-18T21:02:53.679" v="2468" actId="47"/>
        <pc:sldMkLst>
          <pc:docMk/>
          <pc:sldMk cId="2197942497" sldId="340"/>
        </pc:sldMkLst>
        <pc:picChg chg="mod">
          <ac:chgData name="Kora Mousseaux" userId="b3c099e3-2d10-463d-833e-94fa247259a6" providerId="ADAL" clId="{A25147A2-C0D4-4C83-AE20-DAD1D2FA3B61}" dt="2023-05-18T21:02:28.784" v="2462" actId="1076"/>
          <ac:picMkLst>
            <pc:docMk/>
            <pc:sldMk cId="2197942497" sldId="340"/>
            <ac:picMk id="5" creationId="{00000000-0000-0000-0000-000000000000}"/>
          </ac:picMkLst>
        </pc:picChg>
      </pc:sldChg>
      <pc:sldChg chg="ord">
        <pc:chgData name="Kora Mousseaux" userId="b3c099e3-2d10-463d-833e-94fa247259a6" providerId="ADAL" clId="{A25147A2-C0D4-4C83-AE20-DAD1D2FA3B61}" dt="2023-05-18T20:59:59.359" v="2340"/>
        <pc:sldMkLst>
          <pc:docMk/>
          <pc:sldMk cId="743930074" sldId="343"/>
        </pc:sldMkLst>
      </pc:sldChg>
      <pc:sldChg chg="modSp">
        <pc:chgData name="Kora Mousseaux" userId="b3c099e3-2d10-463d-833e-94fa247259a6" providerId="ADAL" clId="{A25147A2-C0D4-4C83-AE20-DAD1D2FA3B61}" dt="2023-05-05T19:38:25.985" v="611" actId="1076"/>
        <pc:sldMkLst>
          <pc:docMk/>
          <pc:sldMk cId="1029144739" sldId="346"/>
        </pc:sldMkLst>
        <pc:picChg chg="mod">
          <ac:chgData name="Kora Mousseaux" userId="b3c099e3-2d10-463d-833e-94fa247259a6" providerId="ADAL" clId="{A25147A2-C0D4-4C83-AE20-DAD1D2FA3B61}" dt="2023-05-05T19:38:25.985" v="611" actId="1076"/>
          <ac:picMkLst>
            <pc:docMk/>
            <pc:sldMk cId="1029144739" sldId="346"/>
            <ac:picMk id="1026" creationId="{00000000-0000-0000-0000-000000000000}"/>
          </ac:picMkLst>
        </pc:picChg>
        <pc:picChg chg="mod">
          <ac:chgData name="Kora Mousseaux" userId="b3c099e3-2d10-463d-833e-94fa247259a6" providerId="ADAL" clId="{A25147A2-C0D4-4C83-AE20-DAD1D2FA3B61}" dt="2023-05-05T19:38:12.045" v="606" actId="2085"/>
          <ac:picMkLst>
            <pc:docMk/>
            <pc:sldMk cId="1029144739" sldId="346"/>
            <ac:picMk id="1027" creationId="{00000000-0000-0000-0000-000000000000}"/>
          </ac:picMkLst>
        </pc:picChg>
        <pc:picChg chg="mod">
          <ac:chgData name="Kora Mousseaux" userId="b3c099e3-2d10-463d-833e-94fa247259a6" providerId="ADAL" clId="{A25147A2-C0D4-4C83-AE20-DAD1D2FA3B61}" dt="2023-05-05T19:38:17.849" v="608" actId="2085"/>
          <ac:picMkLst>
            <pc:docMk/>
            <pc:sldMk cId="1029144739" sldId="346"/>
            <ac:picMk id="1028" creationId="{00000000-0000-0000-0000-000000000000}"/>
          </ac:picMkLst>
        </pc:picChg>
        <pc:picChg chg="mod">
          <ac:chgData name="Kora Mousseaux" userId="b3c099e3-2d10-463d-833e-94fa247259a6" providerId="ADAL" clId="{A25147A2-C0D4-4C83-AE20-DAD1D2FA3B61}" dt="2023-05-05T19:38:20.366" v="609" actId="2085"/>
          <ac:picMkLst>
            <pc:docMk/>
            <pc:sldMk cId="1029144739" sldId="346"/>
            <ac:picMk id="1029" creationId="{00000000-0000-0000-0000-000000000000}"/>
          </ac:picMkLst>
        </pc:picChg>
        <pc:picChg chg="mod">
          <ac:chgData name="Kora Mousseaux" userId="b3c099e3-2d10-463d-833e-94fa247259a6" providerId="ADAL" clId="{A25147A2-C0D4-4C83-AE20-DAD1D2FA3B61}" dt="2023-05-05T19:38:22.752" v="610" actId="2085"/>
          <ac:picMkLst>
            <pc:docMk/>
            <pc:sldMk cId="1029144739" sldId="346"/>
            <ac:picMk id="1030" creationId="{00000000-0000-0000-0000-000000000000}"/>
          </ac:picMkLst>
        </pc:picChg>
      </pc:sldChg>
      <pc:sldChg chg="modSp mod">
        <pc:chgData name="Kora Mousseaux" userId="b3c099e3-2d10-463d-833e-94fa247259a6" providerId="ADAL" clId="{A25147A2-C0D4-4C83-AE20-DAD1D2FA3B61}" dt="2023-05-18T21:06:02.346" v="2811" actId="20577"/>
        <pc:sldMkLst>
          <pc:docMk/>
          <pc:sldMk cId="2755801606" sldId="348"/>
        </pc:sldMkLst>
        <pc:spChg chg="mod">
          <ac:chgData name="Kora Mousseaux" userId="b3c099e3-2d10-463d-833e-94fa247259a6" providerId="ADAL" clId="{A25147A2-C0D4-4C83-AE20-DAD1D2FA3B61}" dt="2023-05-18T21:06:02.346" v="2811" actId="20577"/>
          <ac:spMkLst>
            <pc:docMk/>
            <pc:sldMk cId="2755801606" sldId="348"/>
            <ac:spMk id="2" creationId="{00000000-0000-0000-0000-000000000000}"/>
          </ac:spMkLst>
        </pc:spChg>
        <pc:spChg chg="mod">
          <ac:chgData name="Kora Mousseaux" userId="b3c099e3-2d10-463d-833e-94fa247259a6" providerId="ADAL" clId="{A25147A2-C0D4-4C83-AE20-DAD1D2FA3B61}" dt="2023-05-18T21:05:53.686" v="2795" actId="6549"/>
          <ac:spMkLst>
            <pc:docMk/>
            <pc:sldMk cId="2755801606" sldId="348"/>
            <ac:spMk id="3" creationId="{00000000-0000-0000-0000-000000000000}"/>
          </ac:spMkLst>
        </pc:spChg>
      </pc:sldChg>
      <pc:sldChg chg="modSp mod">
        <pc:chgData name="Kora Mousseaux" userId="b3c099e3-2d10-463d-833e-94fa247259a6" providerId="ADAL" clId="{A25147A2-C0D4-4C83-AE20-DAD1D2FA3B61}" dt="2023-05-30T22:57:09.954" v="3274" actId="27636"/>
        <pc:sldMkLst>
          <pc:docMk/>
          <pc:sldMk cId="2408283687" sldId="354"/>
        </pc:sldMkLst>
        <pc:spChg chg="mod">
          <ac:chgData name="Kora Mousseaux" userId="b3c099e3-2d10-463d-833e-94fa247259a6" providerId="ADAL" clId="{A25147A2-C0D4-4C83-AE20-DAD1D2FA3B61}" dt="2023-05-30T22:57:09.954" v="3274" actId="27636"/>
          <ac:spMkLst>
            <pc:docMk/>
            <pc:sldMk cId="2408283687" sldId="354"/>
            <ac:spMk id="2" creationId="{00000000-0000-0000-0000-000000000000}"/>
          </ac:spMkLst>
        </pc:spChg>
        <pc:spChg chg="mod">
          <ac:chgData name="Kora Mousseaux" userId="b3c099e3-2d10-463d-833e-94fa247259a6" providerId="ADAL" clId="{A25147A2-C0D4-4C83-AE20-DAD1D2FA3B61}" dt="2023-05-30T22:56:58.183" v="3270" actId="1076"/>
          <ac:spMkLst>
            <pc:docMk/>
            <pc:sldMk cId="2408283687" sldId="354"/>
            <ac:spMk id="3" creationId="{00000000-0000-0000-0000-000000000000}"/>
          </ac:spMkLst>
        </pc:spChg>
        <pc:picChg chg="mod">
          <ac:chgData name="Kora Mousseaux" userId="b3c099e3-2d10-463d-833e-94fa247259a6" providerId="ADAL" clId="{A25147A2-C0D4-4C83-AE20-DAD1D2FA3B61}" dt="2023-05-30T22:57:00.450" v="3271" actId="1076"/>
          <ac:picMkLst>
            <pc:docMk/>
            <pc:sldMk cId="2408283687" sldId="354"/>
            <ac:picMk id="4100" creationId="{00000000-0000-0000-0000-000000000000}"/>
          </ac:picMkLst>
        </pc:picChg>
        <pc:picChg chg="mod">
          <ac:chgData name="Kora Mousseaux" userId="b3c099e3-2d10-463d-833e-94fa247259a6" providerId="ADAL" clId="{A25147A2-C0D4-4C83-AE20-DAD1D2FA3B61}" dt="2023-05-30T22:56:53.115" v="3269" actId="1076"/>
          <ac:picMkLst>
            <pc:docMk/>
            <pc:sldMk cId="2408283687" sldId="354"/>
            <ac:picMk id="4101" creationId="{00000000-0000-0000-0000-000000000000}"/>
          </ac:picMkLst>
        </pc:picChg>
      </pc:sldChg>
      <pc:sldChg chg="delSp modSp mod">
        <pc:chgData name="Kora Mousseaux" userId="b3c099e3-2d10-463d-833e-94fa247259a6" providerId="ADAL" clId="{A25147A2-C0D4-4C83-AE20-DAD1D2FA3B61}" dt="2023-05-15T23:11:06.683" v="2270" actId="207"/>
        <pc:sldMkLst>
          <pc:docMk/>
          <pc:sldMk cId="2288255455" sldId="386"/>
        </pc:sldMkLst>
        <pc:spChg chg="mod">
          <ac:chgData name="Kora Mousseaux" userId="b3c099e3-2d10-463d-833e-94fa247259a6" providerId="ADAL" clId="{A25147A2-C0D4-4C83-AE20-DAD1D2FA3B61}" dt="2023-05-15T23:11:06.683" v="2270" actId="207"/>
          <ac:spMkLst>
            <pc:docMk/>
            <pc:sldMk cId="2288255455" sldId="386"/>
            <ac:spMk id="2" creationId="{6B1F85A4-1D45-45BD-8368-067E2CAE6CBC}"/>
          </ac:spMkLst>
        </pc:spChg>
        <pc:spChg chg="mod">
          <ac:chgData name="Kora Mousseaux" userId="b3c099e3-2d10-463d-833e-94fa247259a6" providerId="ADAL" clId="{A25147A2-C0D4-4C83-AE20-DAD1D2FA3B61}" dt="2023-05-15T23:10:38.299" v="2223" actId="13926"/>
          <ac:spMkLst>
            <pc:docMk/>
            <pc:sldMk cId="2288255455" sldId="386"/>
            <ac:spMk id="3" creationId="{E3BB3FEF-516F-4E81-A59F-FDBBAD3F5710}"/>
          </ac:spMkLst>
        </pc:spChg>
        <pc:spChg chg="del">
          <ac:chgData name="Kora Mousseaux" userId="b3c099e3-2d10-463d-833e-94fa247259a6" providerId="ADAL" clId="{A25147A2-C0D4-4C83-AE20-DAD1D2FA3B61}" dt="2023-05-05T19:27:53.748" v="515" actId="478"/>
          <ac:spMkLst>
            <pc:docMk/>
            <pc:sldMk cId="2288255455" sldId="386"/>
            <ac:spMk id="6" creationId="{AB9F00DA-35F7-4A84-8599-975E3DD3B00D}"/>
          </ac:spMkLst>
        </pc:spChg>
        <pc:spChg chg="del mod">
          <ac:chgData name="Kora Mousseaux" userId="b3c099e3-2d10-463d-833e-94fa247259a6" providerId="ADAL" clId="{A25147A2-C0D4-4C83-AE20-DAD1D2FA3B61}" dt="2023-05-05T19:27:57.385" v="518" actId="478"/>
          <ac:spMkLst>
            <pc:docMk/>
            <pc:sldMk cId="2288255455" sldId="386"/>
            <ac:spMk id="9" creationId="{580DA332-5CA2-49A3-B66C-23BA2B379BF7}"/>
          </ac:spMkLst>
        </pc:spChg>
        <pc:picChg chg="del">
          <ac:chgData name="Kora Mousseaux" userId="b3c099e3-2d10-463d-833e-94fa247259a6" providerId="ADAL" clId="{A25147A2-C0D4-4C83-AE20-DAD1D2FA3B61}" dt="2023-05-05T19:27:52.005" v="514" actId="478"/>
          <ac:picMkLst>
            <pc:docMk/>
            <pc:sldMk cId="2288255455" sldId="386"/>
            <ac:picMk id="11" creationId="{3CEC1A5C-6771-4E28-83BF-F92502A0E43F}"/>
          </ac:picMkLst>
        </pc:picChg>
        <pc:cxnChg chg="del">
          <ac:chgData name="Kora Mousseaux" userId="b3c099e3-2d10-463d-833e-94fa247259a6" providerId="ADAL" clId="{A25147A2-C0D4-4C83-AE20-DAD1D2FA3B61}" dt="2023-05-05T19:27:54.847" v="516" actId="478"/>
          <ac:cxnSpMkLst>
            <pc:docMk/>
            <pc:sldMk cId="2288255455" sldId="386"/>
            <ac:cxnSpMk id="7" creationId="{92366F88-76E9-4EE3-ADBB-20BBB2576CCE}"/>
          </ac:cxnSpMkLst>
        </pc:cxnChg>
      </pc:sldChg>
      <pc:sldChg chg="modSp del mod">
        <pc:chgData name="Kora Mousseaux" userId="b3c099e3-2d10-463d-833e-94fa247259a6" providerId="ADAL" clId="{A25147A2-C0D4-4C83-AE20-DAD1D2FA3B61}" dt="2023-05-18T21:06:05.376" v="2812" actId="47"/>
        <pc:sldMkLst>
          <pc:docMk/>
          <pc:sldMk cId="2718008946" sldId="388"/>
        </pc:sldMkLst>
        <pc:spChg chg="mod">
          <ac:chgData name="Kora Mousseaux" userId="b3c099e3-2d10-463d-833e-94fa247259a6" providerId="ADAL" clId="{A25147A2-C0D4-4C83-AE20-DAD1D2FA3B61}" dt="2023-05-05T19:30:06.021" v="528" actId="255"/>
          <ac:spMkLst>
            <pc:docMk/>
            <pc:sldMk cId="2718008946" sldId="388"/>
            <ac:spMk id="2" creationId="{00000000-0000-0000-0000-000000000000}"/>
          </ac:spMkLst>
        </pc:spChg>
        <pc:spChg chg="mod">
          <ac:chgData name="Kora Mousseaux" userId="b3c099e3-2d10-463d-833e-94fa247259a6" providerId="ADAL" clId="{A25147A2-C0D4-4C83-AE20-DAD1D2FA3B61}" dt="2023-05-05T19:30:17.752" v="529" actId="255"/>
          <ac:spMkLst>
            <pc:docMk/>
            <pc:sldMk cId="2718008946" sldId="388"/>
            <ac:spMk id="8" creationId="{00000000-0000-0000-0000-000000000000}"/>
          </ac:spMkLst>
        </pc:spChg>
        <pc:picChg chg="mod">
          <ac:chgData name="Kora Mousseaux" userId="b3c099e3-2d10-463d-833e-94fa247259a6" providerId="ADAL" clId="{A25147A2-C0D4-4C83-AE20-DAD1D2FA3B61}" dt="2023-05-05T19:36:58.576" v="593" actId="2085"/>
          <ac:picMkLst>
            <pc:docMk/>
            <pc:sldMk cId="2718008946" sldId="388"/>
            <ac:picMk id="4" creationId="{00000000-0000-0000-0000-000000000000}"/>
          </ac:picMkLst>
        </pc:picChg>
        <pc:picChg chg="mod">
          <ac:chgData name="Kora Mousseaux" userId="b3c099e3-2d10-463d-833e-94fa247259a6" providerId="ADAL" clId="{A25147A2-C0D4-4C83-AE20-DAD1D2FA3B61}" dt="2023-05-05T19:37:01.269" v="594" actId="2085"/>
          <ac:picMkLst>
            <pc:docMk/>
            <pc:sldMk cId="2718008946" sldId="388"/>
            <ac:picMk id="5" creationId="{00000000-0000-0000-0000-000000000000}"/>
          </ac:picMkLst>
        </pc:picChg>
        <pc:picChg chg="mod">
          <ac:chgData name="Kora Mousseaux" userId="b3c099e3-2d10-463d-833e-94fa247259a6" providerId="ADAL" clId="{A25147A2-C0D4-4C83-AE20-DAD1D2FA3B61}" dt="2023-05-05T19:37:04.730" v="595" actId="2085"/>
          <ac:picMkLst>
            <pc:docMk/>
            <pc:sldMk cId="2718008946" sldId="388"/>
            <ac:picMk id="6" creationId="{00000000-0000-0000-0000-000000000000}"/>
          </ac:picMkLst>
        </pc:picChg>
        <pc:picChg chg="mod">
          <ac:chgData name="Kora Mousseaux" userId="b3c099e3-2d10-463d-833e-94fa247259a6" providerId="ADAL" clId="{A25147A2-C0D4-4C83-AE20-DAD1D2FA3B61}" dt="2023-05-05T19:31:01.290" v="539" actId="1076"/>
          <ac:picMkLst>
            <pc:docMk/>
            <pc:sldMk cId="2718008946" sldId="388"/>
            <ac:picMk id="7" creationId="{00000000-0000-0000-0000-000000000000}"/>
          </ac:picMkLst>
        </pc:picChg>
      </pc:sldChg>
      <pc:sldChg chg="modSp del mod">
        <pc:chgData name="Kora Mousseaux" userId="b3c099e3-2d10-463d-833e-94fa247259a6" providerId="ADAL" clId="{A25147A2-C0D4-4C83-AE20-DAD1D2FA3B61}" dt="2023-05-05T19:10:34.310" v="508" actId="47"/>
        <pc:sldMkLst>
          <pc:docMk/>
          <pc:sldMk cId="928098543" sldId="389"/>
        </pc:sldMkLst>
        <pc:spChg chg="mod">
          <ac:chgData name="Kora Mousseaux" userId="b3c099e3-2d10-463d-833e-94fa247259a6" providerId="ADAL" clId="{A25147A2-C0D4-4C83-AE20-DAD1D2FA3B61}" dt="2023-05-05T18:48:01.161" v="251"/>
          <ac:spMkLst>
            <pc:docMk/>
            <pc:sldMk cId="928098543" sldId="389"/>
            <ac:spMk id="2" creationId="{C8A1B102-BE7D-0C7C-A724-1FE657C09C9C}"/>
          </ac:spMkLst>
        </pc:spChg>
        <pc:spChg chg="mod">
          <ac:chgData name="Kora Mousseaux" userId="b3c099e3-2d10-463d-833e-94fa247259a6" providerId="ADAL" clId="{A25147A2-C0D4-4C83-AE20-DAD1D2FA3B61}" dt="2023-05-05T19:01:06.457" v="449" actId="21"/>
          <ac:spMkLst>
            <pc:docMk/>
            <pc:sldMk cId="928098543" sldId="389"/>
            <ac:spMk id="3" creationId="{6F695454-A182-1F96-7F13-4334E484EA08}"/>
          </ac:spMkLst>
        </pc:spChg>
      </pc:sldChg>
      <pc:sldChg chg="modSp mod">
        <pc:chgData name="Kora Mousseaux" userId="b3c099e3-2d10-463d-833e-94fa247259a6" providerId="ADAL" clId="{A25147A2-C0D4-4C83-AE20-DAD1D2FA3B61}" dt="2023-05-30T22:57:33.941" v="3278" actId="113"/>
        <pc:sldMkLst>
          <pc:docMk/>
          <pc:sldMk cId="1729556774" sldId="421"/>
        </pc:sldMkLst>
        <pc:spChg chg="mod">
          <ac:chgData name="Kora Mousseaux" userId="b3c099e3-2d10-463d-833e-94fa247259a6" providerId="ADAL" clId="{A25147A2-C0D4-4C83-AE20-DAD1D2FA3B61}" dt="2023-05-10T20:03:46.200" v="709" actId="255"/>
          <ac:spMkLst>
            <pc:docMk/>
            <pc:sldMk cId="1729556774" sldId="421"/>
            <ac:spMk id="2" creationId="{00000000-0000-0000-0000-000000000000}"/>
          </ac:spMkLst>
        </pc:spChg>
        <pc:spChg chg="mod">
          <ac:chgData name="Kora Mousseaux" userId="b3c099e3-2d10-463d-833e-94fa247259a6" providerId="ADAL" clId="{A25147A2-C0D4-4C83-AE20-DAD1D2FA3B61}" dt="2023-05-30T22:57:33.941" v="3278" actId="113"/>
          <ac:spMkLst>
            <pc:docMk/>
            <pc:sldMk cId="1729556774" sldId="421"/>
            <ac:spMk id="3" creationId="{00000000-0000-0000-0000-000000000000}"/>
          </ac:spMkLst>
        </pc:spChg>
      </pc:sldChg>
      <pc:sldChg chg="modSp del mod">
        <pc:chgData name="Kora Mousseaux" userId="b3c099e3-2d10-463d-833e-94fa247259a6" providerId="ADAL" clId="{A25147A2-C0D4-4C83-AE20-DAD1D2FA3B61}" dt="2023-05-10T20:01:44.616" v="658" actId="47"/>
        <pc:sldMkLst>
          <pc:docMk/>
          <pc:sldMk cId="3784616979" sldId="428"/>
        </pc:sldMkLst>
        <pc:spChg chg="mod">
          <ac:chgData name="Kora Mousseaux" userId="b3c099e3-2d10-463d-833e-94fa247259a6" providerId="ADAL" clId="{A25147A2-C0D4-4C83-AE20-DAD1D2FA3B61}" dt="2023-05-05T19:29:36.043" v="525" actId="255"/>
          <ac:spMkLst>
            <pc:docMk/>
            <pc:sldMk cId="3784616979" sldId="428"/>
            <ac:spMk id="2" creationId="{69BCA100-9F60-4DE1-A677-2CC2D3521FE5}"/>
          </ac:spMkLst>
        </pc:spChg>
        <pc:spChg chg="mod">
          <ac:chgData name="Kora Mousseaux" userId="b3c099e3-2d10-463d-833e-94fa247259a6" providerId="ADAL" clId="{A25147A2-C0D4-4C83-AE20-DAD1D2FA3B61}" dt="2023-05-05T19:36:32.476" v="589" actId="255"/>
          <ac:spMkLst>
            <pc:docMk/>
            <pc:sldMk cId="3784616979" sldId="428"/>
            <ac:spMk id="3" creationId="{C73B5D18-7BDF-45F3-BFF1-2CD56E053086}"/>
          </ac:spMkLst>
        </pc:spChg>
        <pc:picChg chg="mod">
          <ac:chgData name="Kora Mousseaux" userId="b3c099e3-2d10-463d-833e-94fa247259a6" providerId="ADAL" clId="{A25147A2-C0D4-4C83-AE20-DAD1D2FA3B61}" dt="2023-05-05T19:36:39.112" v="592" actId="1076"/>
          <ac:picMkLst>
            <pc:docMk/>
            <pc:sldMk cId="3784616979" sldId="428"/>
            <ac:picMk id="6" creationId="{65858A4C-CD7E-4978-0362-4888CBA7DB43}"/>
          </ac:picMkLst>
        </pc:picChg>
      </pc:sldChg>
      <pc:sldChg chg="del">
        <pc:chgData name="Kora Mousseaux" userId="b3c099e3-2d10-463d-833e-94fa247259a6" providerId="ADAL" clId="{A25147A2-C0D4-4C83-AE20-DAD1D2FA3B61}" dt="2023-05-10T20:02:41.399" v="701" actId="47"/>
        <pc:sldMkLst>
          <pc:docMk/>
          <pc:sldMk cId="4114819512" sldId="466"/>
        </pc:sldMkLst>
      </pc:sldChg>
      <pc:sldChg chg="modSp del mod">
        <pc:chgData name="Kora Mousseaux" userId="b3c099e3-2d10-463d-833e-94fa247259a6" providerId="ADAL" clId="{A25147A2-C0D4-4C83-AE20-DAD1D2FA3B61}" dt="2023-05-30T22:58:38.780" v="3281" actId="47"/>
        <pc:sldMkLst>
          <pc:docMk/>
          <pc:sldMk cId="1258827833" sldId="492"/>
        </pc:sldMkLst>
        <pc:spChg chg="mod">
          <ac:chgData name="Kora Mousseaux" userId="b3c099e3-2d10-463d-833e-94fa247259a6" providerId="ADAL" clId="{A25147A2-C0D4-4C83-AE20-DAD1D2FA3B61}" dt="2023-05-15T23:03:38.411" v="1982" actId="13926"/>
          <ac:spMkLst>
            <pc:docMk/>
            <pc:sldMk cId="1258827833" sldId="492"/>
            <ac:spMk id="2" creationId="{00000000-0000-0000-0000-000000000000}"/>
          </ac:spMkLst>
        </pc:spChg>
      </pc:sldChg>
      <pc:sldChg chg="del">
        <pc:chgData name="Kora Mousseaux" userId="b3c099e3-2d10-463d-833e-94fa247259a6" providerId="ADAL" clId="{A25147A2-C0D4-4C83-AE20-DAD1D2FA3B61}" dt="2023-05-10T20:04:23.638" v="714" actId="47"/>
        <pc:sldMkLst>
          <pc:docMk/>
          <pc:sldMk cId="1187457458" sldId="493"/>
        </pc:sldMkLst>
      </pc:sldChg>
      <pc:sldChg chg="modSp mod ord">
        <pc:chgData name="Kora Mousseaux" userId="b3c099e3-2d10-463d-833e-94fa247259a6" providerId="ADAL" clId="{A25147A2-C0D4-4C83-AE20-DAD1D2FA3B61}" dt="2023-05-05T18:46:50.019" v="201" actId="20577"/>
        <pc:sldMkLst>
          <pc:docMk/>
          <pc:sldMk cId="2985355107" sldId="494"/>
        </pc:sldMkLst>
        <pc:spChg chg="mod">
          <ac:chgData name="Kora Mousseaux" userId="b3c099e3-2d10-463d-833e-94fa247259a6" providerId="ADAL" clId="{A25147A2-C0D4-4C83-AE20-DAD1D2FA3B61}" dt="2023-05-05T18:46:50.019" v="201" actId="20577"/>
          <ac:spMkLst>
            <pc:docMk/>
            <pc:sldMk cId="2985355107" sldId="494"/>
            <ac:spMk id="6" creationId="{BC724058-080E-CA08-A120-33FA25F0B115}"/>
          </ac:spMkLst>
        </pc:spChg>
      </pc:sldChg>
      <pc:sldChg chg="modSp del mod">
        <pc:chgData name="Kora Mousseaux" userId="b3c099e3-2d10-463d-833e-94fa247259a6" providerId="ADAL" clId="{A25147A2-C0D4-4C83-AE20-DAD1D2FA3B61}" dt="2023-05-30T22:59:00.955" v="3282" actId="47"/>
        <pc:sldMkLst>
          <pc:docMk/>
          <pc:sldMk cId="2437818163" sldId="495"/>
        </pc:sldMkLst>
        <pc:spChg chg="mod">
          <ac:chgData name="Kora Mousseaux" userId="b3c099e3-2d10-463d-833e-94fa247259a6" providerId="ADAL" clId="{A25147A2-C0D4-4C83-AE20-DAD1D2FA3B61}" dt="2023-05-10T20:03:55.034" v="710" actId="13926"/>
          <ac:spMkLst>
            <pc:docMk/>
            <pc:sldMk cId="2437818163" sldId="495"/>
            <ac:spMk id="2" creationId="{00000000-0000-0000-0000-000000000000}"/>
          </ac:spMkLst>
        </pc:spChg>
      </pc:sldChg>
      <pc:sldChg chg="modSp mod">
        <pc:chgData name="Kora Mousseaux" userId="b3c099e3-2d10-463d-833e-94fa247259a6" providerId="ADAL" clId="{A25147A2-C0D4-4C83-AE20-DAD1D2FA3B61}" dt="2023-05-18T20:35:08.817" v="2292" actId="20577"/>
        <pc:sldMkLst>
          <pc:docMk/>
          <pc:sldMk cId="2693425664" sldId="496"/>
        </pc:sldMkLst>
        <pc:spChg chg="mod">
          <ac:chgData name="Kora Mousseaux" userId="b3c099e3-2d10-463d-833e-94fa247259a6" providerId="ADAL" clId="{A25147A2-C0D4-4C83-AE20-DAD1D2FA3B61}" dt="2023-05-05T19:31:59.421" v="542" actId="255"/>
          <ac:spMkLst>
            <pc:docMk/>
            <pc:sldMk cId="2693425664" sldId="496"/>
            <ac:spMk id="2" creationId="{00000000-0000-0000-0000-000000000000}"/>
          </ac:spMkLst>
        </pc:spChg>
        <pc:spChg chg="mod">
          <ac:chgData name="Kora Mousseaux" userId="b3c099e3-2d10-463d-833e-94fa247259a6" providerId="ADAL" clId="{A25147A2-C0D4-4C83-AE20-DAD1D2FA3B61}" dt="2023-05-18T20:35:08.817" v="2292" actId="20577"/>
          <ac:spMkLst>
            <pc:docMk/>
            <pc:sldMk cId="2693425664" sldId="496"/>
            <ac:spMk id="3" creationId="{00000000-0000-0000-0000-000000000000}"/>
          </ac:spMkLst>
        </pc:spChg>
      </pc:sldChg>
      <pc:sldChg chg="modSp mod">
        <pc:chgData name="Kora Mousseaux" userId="b3c099e3-2d10-463d-833e-94fa247259a6" providerId="ADAL" clId="{A25147A2-C0D4-4C83-AE20-DAD1D2FA3B61}" dt="2023-05-30T22:35:02.278" v="3124" actId="13926"/>
        <pc:sldMkLst>
          <pc:docMk/>
          <pc:sldMk cId="1784083046" sldId="498"/>
        </pc:sldMkLst>
        <pc:spChg chg="mod">
          <ac:chgData name="Kora Mousseaux" userId="b3c099e3-2d10-463d-833e-94fa247259a6" providerId="ADAL" clId="{A25147A2-C0D4-4C83-AE20-DAD1D2FA3B61}" dt="2023-05-30T22:35:02.278" v="3124" actId="13926"/>
          <ac:spMkLst>
            <pc:docMk/>
            <pc:sldMk cId="1784083046" sldId="498"/>
            <ac:spMk id="2" creationId="{7A3D7AA8-A049-DA9A-ACE6-6BC98D6FF01B}"/>
          </ac:spMkLst>
        </pc:spChg>
      </pc:sldChg>
      <pc:sldChg chg="modSp del mod">
        <pc:chgData name="Kora Mousseaux" userId="b3c099e3-2d10-463d-833e-94fa247259a6" providerId="ADAL" clId="{A25147A2-C0D4-4C83-AE20-DAD1D2FA3B61}" dt="2023-05-30T22:53:19.709" v="3236" actId="47"/>
        <pc:sldMkLst>
          <pc:docMk/>
          <pc:sldMk cId="2982719759" sldId="501"/>
        </pc:sldMkLst>
        <pc:spChg chg="mod">
          <ac:chgData name="Kora Mousseaux" userId="b3c099e3-2d10-463d-833e-94fa247259a6" providerId="ADAL" clId="{A25147A2-C0D4-4C83-AE20-DAD1D2FA3B61}" dt="2023-05-05T19:35:51.741" v="563" actId="13926"/>
          <ac:spMkLst>
            <pc:docMk/>
            <pc:sldMk cId="2982719759" sldId="501"/>
            <ac:spMk id="2" creationId="{1B390CF3-A257-D247-51AF-878F55DFDE54}"/>
          </ac:spMkLst>
        </pc:spChg>
      </pc:sldChg>
      <pc:sldChg chg="modSp mod">
        <pc:chgData name="Kora Mousseaux" userId="b3c099e3-2d10-463d-833e-94fa247259a6" providerId="ADAL" clId="{A25147A2-C0D4-4C83-AE20-DAD1D2FA3B61}" dt="2023-05-30T22:58:03.568" v="3280" actId="1076"/>
        <pc:sldMkLst>
          <pc:docMk/>
          <pc:sldMk cId="4276266339" sldId="530"/>
        </pc:sldMkLst>
        <pc:spChg chg="mod">
          <ac:chgData name="Kora Mousseaux" userId="b3c099e3-2d10-463d-833e-94fa247259a6" providerId="ADAL" clId="{A25147A2-C0D4-4C83-AE20-DAD1D2FA3B61}" dt="2023-05-10T20:04:00.780" v="711" actId="255"/>
          <ac:spMkLst>
            <pc:docMk/>
            <pc:sldMk cId="4276266339" sldId="530"/>
            <ac:spMk id="2" creationId="{00000000-0000-0000-0000-000000000000}"/>
          </ac:spMkLst>
        </pc:spChg>
        <pc:spChg chg="mod">
          <ac:chgData name="Kora Mousseaux" userId="b3c099e3-2d10-463d-833e-94fa247259a6" providerId="ADAL" clId="{A25147A2-C0D4-4C83-AE20-DAD1D2FA3B61}" dt="2023-05-10T20:04:08.823" v="713" actId="1076"/>
          <ac:spMkLst>
            <pc:docMk/>
            <pc:sldMk cId="4276266339" sldId="530"/>
            <ac:spMk id="3" creationId="{00000000-0000-0000-0000-000000000000}"/>
          </ac:spMkLst>
        </pc:spChg>
        <pc:picChg chg="mod">
          <ac:chgData name="Kora Mousseaux" userId="b3c099e3-2d10-463d-833e-94fa247259a6" providerId="ADAL" clId="{A25147A2-C0D4-4C83-AE20-DAD1D2FA3B61}" dt="2023-05-30T22:58:03.568" v="3280" actId="1076"/>
          <ac:picMkLst>
            <pc:docMk/>
            <pc:sldMk cId="4276266339" sldId="530"/>
            <ac:picMk id="6" creationId="{48B8E462-895D-43C8-B76E-608E4B5FC186}"/>
          </ac:picMkLst>
        </pc:picChg>
      </pc:sldChg>
      <pc:sldChg chg="modSp mod">
        <pc:chgData name="Kora Mousseaux" userId="b3c099e3-2d10-463d-833e-94fa247259a6" providerId="ADAL" clId="{A25147A2-C0D4-4C83-AE20-DAD1D2FA3B61}" dt="2023-05-05T19:29:02.797" v="524" actId="14100"/>
        <pc:sldMkLst>
          <pc:docMk/>
          <pc:sldMk cId="260095436" sldId="531"/>
        </pc:sldMkLst>
        <pc:spChg chg="mod">
          <ac:chgData name="Kora Mousseaux" userId="b3c099e3-2d10-463d-833e-94fa247259a6" providerId="ADAL" clId="{A25147A2-C0D4-4C83-AE20-DAD1D2FA3B61}" dt="2023-05-05T19:29:02.797" v="524" actId="14100"/>
          <ac:spMkLst>
            <pc:docMk/>
            <pc:sldMk cId="260095436" sldId="531"/>
            <ac:spMk id="2" creationId="{00000000-0000-0000-0000-000000000000}"/>
          </ac:spMkLst>
        </pc:spChg>
        <pc:picChg chg="mod">
          <ac:chgData name="Kora Mousseaux" userId="b3c099e3-2d10-463d-833e-94fa247259a6" providerId="ADAL" clId="{A25147A2-C0D4-4C83-AE20-DAD1D2FA3B61}" dt="2023-05-05T19:28:49.851" v="522" actId="14100"/>
          <ac:picMkLst>
            <pc:docMk/>
            <pc:sldMk cId="260095436" sldId="531"/>
            <ac:picMk id="10" creationId="{00000000-0000-0000-0000-000000000000}"/>
          </ac:picMkLst>
        </pc:picChg>
      </pc:sldChg>
      <pc:sldChg chg="modSp mod">
        <pc:chgData name="Kora Mousseaux" userId="b3c099e3-2d10-463d-833e-94fa247259a6" providerId="ADAL" clId="{A25147A2-C0D4-4C83-AE20-DAD1D2FA3B61}" dt="2023-05-30T22:38:17.840" v="3172" actId="20577"/>
        <pc:sldMkLst>
          <pc:docMk/>
          <pc:sldMk cId="715010261" sldId="532"/>
        </pc:sldMkLst>
        <pc:spChg chg="mod">
          <ac:chgData name="Kora Mousseaux" userId="b3c099e3-2d10-463d-833e-94fa247259a6" providerId="ADAL" clId="{A25147A2-C0D4-4C83-AE20-DAD1D2FA3B61}" dt="2023-05-30T22:38:17.840" v="3172" actId="20577"/>
          <ac:spMkLst>
            <pc:docMk/>
            <pc:sldMk cId="715010261" sldId="532"/>
            <ac:spMk id="2" creationId="{998CA8E5-D0E6-788C-E7BD-6119E13D9F55}"/>
          </ac:spMkLst>
        </pc:spChg>
      </pc:sldChg>
      <pc:sldChg chg="modSp del mod">
        <pc:chgData name="Kora Mousseaux" userId="b3c099e3-2d10-463d-833e-94fa247259a6" providerId="ADAL" clId="{A25147A2-C0D4-4C83-AE20-DAD1D2FA3B61}" dt="2023-05-30T22:52:36.390" v="3235" actId="47"/>
        <pc:sldMkLst>
          <pc:docMk/>
          <pc:sldMk cId="2184779803" sldId="534"/>
        </pc:sldMkLst>
        <pc:spChg chg="mod">
          <ac:chgData name="Kora Mousseaux" userId="b3c099e3-2d10-463d-833e-94fa247259a6" providerId="ADAL" clId="{A25147A2-C0D4-4C83-AE20-DAD1D2FA3B61}" dt="2023-05-05T19:36:00.582" v="571" actId="13926"/>
          <ac:spMkLst>
            <pc:docMk/>
            <pc:sldMk cId="2184779803" sldId="534"/>
            <ac:spMk id="2" creationId="{A242F180-7745-0FCB-135E-45648126F9A0}"/>
          </ac:spMkLst>
        </pc:spChg>
        <pc:picChg chg="mod">
          <ac:chgData name="Kora Mousseaux" userId="b3c099e3-2d10-463d-833e-94fa247259a6" providerId="ADAL" clId="{A25147A2-C0D4-4C83-AE20-DAD1D2FA3B61}" dt="2023-05-05T19:35:58.210" v="570" actId="1076"/>
          <ac:picMkLst>
            <pc:docMk/>
            <pc:sldMk cId="2184779803" sldId="534"/>
            <ac:picMk id="5" creationId="{6EADA170-ECC4-C2EF-D250-CC04D127A042}"/>
          </ac:picMkLst>
        </pc:picChg>
      </pc:sldChg>
      <pc:sldChg chg="modSp add mod">
        <pc:chgData name="Kora Mousseaux" userId="b3c099e3-2d10-463d-833e-94fa247259a6" providerId="ADAL" clId="{A25147A2-C0D4-4C83-AE20-DAD1D2FA3B61}" dt="2023-05-05T18:46:42.379" v="195" actId="20577"/>
        <pc:sldMkLst>
          <pc:docMk/>
          <pc:sldMk cId="3505442697" sldId="538"/>
        </pc:sldMkLst>
        <pc:spChg chg="mod">
          <ac:chgData name="Kora Mousseaux" userId="b3c099e3-2d10-463d-833e-94fa247259a6" providerId="ADAL" clId="{A25147A2-C0D4-4C83-AE20-DAD1D2FA3B61}" dt="2023-05-05T18:46:42.379" v="195" actId="20577"/>
          <ac:spMkLst>
            <pc:docMk/>
            <pc:sldMk cId="3505442697" sldId="538"/>
            <ac:spMk id="6" creationId="{BC724058-080E-CA08-A120-33FA25F0B115}"/>
          </ac:spMkLst>
        </pc:spChg>
      </pc:sldChg>
      <pc:sldChg chg="addSp modSp new mod modNotesTx">
        <pc:chgData name="Kora Mousseaux" userId="b3c099e3-2d10-463d-833e-94fa247259a6" providerId="ADAL" clId="{A25147A2-C0D4-4C83-AE20-DAD1D2FA3B61}" dt="2023-05-30T22:55:46.559" v="3267" actId="14100"/>
        <pc:sldMkLst>
          <pc:docMk/>
          <pc:sldMk cId="2148125958" sldId="539"/>
        </pc:sldMkLst>
        <pc:spChg chg="mod">
          <ac:chgData name="Kora Mousseaux" userId="b3c099e3-2d10-463d-833e-94fa247259a6" providerId="ADAL" clId="{A25147A2-C0D4-4C83-AE20-DAD1D2FA3B61}" dt="2023-05-13T00:03:22.994" v="1059" actId="20577"/>
          <ac:spMkLst>
            <pc:docMk/>
            <pc:sldMk cId="2148125958" sldId="539"/>
            <ac:spMk id="2" creationId="{653C829A-1904-FBBA-02FE-02664A4375B7}"/>
          </ac:spMkLst>
        </pc:spChg>
        <pc:spChg chg="mod">
          <ac:chgData name="Kora Mousseaux" userId="b3c099e3-2d10-463d-833e-94fa247259a6" providerId="ADAL" clId="{A25147A2-C0D4-4C83-AE20-DAD1D2FA3B61}" dt="2023-05-30T22:55:18.084" v="3261" actId="255"/>
          <ac:spMkLst>
            <pc:docMk/>
            <pc:sldMk cId="2148125958" sldId="539"/>
            <ac:spMk id="3" creationId="{3DB9EE7D-9CD5-AC70-8503-67573CEC1D67}"/>
          </ac:spMkLst>
        </pc:spChg>
        <pc:picChg chg="add mod ord modCrop">
          <ac:chgData name="Kora Mousseaux" userId="b3c099e3-2d10-463d-833e-94fa247259a6" providerId="ADAL" clId="{A25147A2-C0D4-4C83-AE20-DAD1D2FA3B61}" dt="2023-05-30T22:55:46.559" v="3267" actId="14100"/>
          <ac:picMkLst>
            <pc:docMk/>
            <pc:sldMk cId="2148125958" sldId="539"/>
            <ac:picMk id="6" creationId="{3C0D9DD9-BE70-65AA-6755-743847A8EC74}"/>
          </ac:picMkLst>
        </pc:picChg>
        <pc:picChg chg="add mod">
          <ac:chgData name="Kora Mousseaux" userId="b3c099e3-2d10-463d-833e-94fa247259a6" providerId="ADAL" clId="{A25147A2-C0D4-4C83-AE20-DAD1D2FA3B61}" dt="2023-05-30T22:55:42.426" v="3266" actId="1076"/>
          <ac:picMkLst>
            <pc:docMk/>
            <pc:sldMk cId="2148125958" sldId="539"/>
            <ac:picMk id="8" creationId="{876E9A14-2C97-B969-60A3-5DC53BD11DA8}"/>
          </ac:picMkLst>
        </pc:picChg>
      </pc:sldChg>
      <pc:sldChg chg="new del">
        <pc:chgData name="Kora Mousseaux" userId="b3c099e3-2d10-463d-833e-94fa247259a6" providerId="ADAL" clId="{A25147A2-C0D4-4C83-AE20-DAD1D2FA3B61}" dt="2023-05-12T23:29:45.841" v="745" actId="47"/>
        <pc:sldMkLst>
          <pc:docMk/>
          <pc:sldMk cId="2076065915" sldId="540"/>
        </pc:sldMkLst>
      </pc:sldChg>
      <pc:sldChg chg="addSp delSp modSp new mod modNotesTx">
        <pc:chgData name="Kora Mousseaux" userId="b3c099e3-2d10-463d-833e-94fa247259a6" providerId="ADAL" clId="{A25147A2-C0D4-4C83-AE20-DAD1D2FA3B61}" dt="2023-05-18T21:02:41.228" v="2467" actId="1076"/>
        <pc:sldMkLst>
          <pc:docMk/>
          <pc:sldMk cId="3441972140" sldId="541"/>
        </pc:sldMkLst>
        <pc:spChg chg="mod">
          <ac:chgData name="Kora Mousseaux" userId="b3c099e3-2d10-463d-833e-94fa247259a6" providerId="ADAL" clId="{A25147A2-C0D4-4C83-AE20-DAD1D2FA3B61}" dt="2023-05-05T18:56:54.383" v="363" actId="404"/>
          <ac:spMkLst>
            <pc:docMk/>
            <pc:sldMk cId="3441972140" sldId="541"/>
            <ac:spMk id="2" creationId="{363D3EAE-68B6-6E2F-A4C2-85331CD133FA}"/>
          </ac:spMkLst>
        </pc:spChg>
        <pc:spChg chg="mod">
          <ac:chgData name="Kora Mousseaux" userId="b3c099e3-2d10-463d-833e-94fa247259a6" providerId="ADAL" clId="{A25147A2-C0D4-4C83-AE20-DAD1D2FA3B61}" dt="2023-05-18T21:01:03.687" v="2389" actId="20577"/>
          <ac:spMkLst>
            <pc:docMk/>
            <pc:sldMk cId="3441972140" sldId="541"/>
            <ac:spMk id="3" creationId="{5FB51994-D5F7-2ED9-22B4-ED174D315BCB}"/>
          </ac:spMkLst>
        </pc:spChg>
        <pc:spChg chg="mod">
          <ac:chgData name="Kora Mousseaux" userId="b3c099e3-2d10-463d-833e-94fa247259a6" providerId="ADAL" clId="{A25147A2-C0D4-4C83-AE20-DAD1D2FA3B61}" dt="2023-05-05T18:56:42.397" v="362" actId="20577"/>
          <ac:spMkLst>
            <pc:docMk/>
            <pc:sldMk cId="3441972140" sldId="541"/>
            <ac:spMk id="4" creationId="{8E16010A-FD84-A364-0CCD-0B462301D1B8}"/>
          </ac:spMkLst>
        </pc:spChg>
        <pc:picChg chg="add del mod">
          <ac:chgData name="Kora Mousseaux" userId="b3c099e3-2d10-463d-833e-94fa247259a6" providerId="ADAL" clId="{A25147A2-C0D4-4C83-AE20-DAD1D2FA3B61}" dt="2023-05-18T20:59:21.448" v="2299" actId="478"/>
          <ac:picMkLst>
            <pc:docMk/>
            <pc:sldMk cId="3441972140" sldId="541"/>
            <ac:picMk id="6" creationId="{8FF1F67D-19C3-FAF2-6166-711C8C1E1D36}"/>
          </ac:picMkLst>
        </pc:picChg>
        <pc:picChg chg="add mod">
          <ac:chgData name="Kora Mousseaux" userId="b3c099e3-2d10-463d-833e-94fa247259a6" providerId="ADAL" clId="{A25147A2-C0D4-4C83-AE20-DAD1D2FA3B61}" dt="2023-05-18T21:02:38.768" v="2466" actId="1076"/>
          <ac:picMkLst>
            <pc:docMk/>
            <pc:sldMk cId="3441972140" sldId="541"/>
            <ac:picMk id="7" creationId="{B9999F39-93CB-0340-87F9-E58442E7BBB3}"/>
          </ac:picMkLst>
        </pc:picChg>
        <pc:picChg chg="add mod">
          <ac:chgData name="Kora Mousseaux" userId="b3c099e3-2d10-463d-833e-94fa247259a6" providerId="ADAL" clId="{A25147A2-C0D4-4C83-AE20-DAD1D2FA3B61}" dt="2023-05-18T21:01:09.296" v="2392" actId="1076"/>
          <ac:picMkLst>
            <pc:docMk/>
            <pc:sldMk cId="3441972140" sldId="541"/>
            <ac:picMk id="8" creationId="{366B4B22-073D-F9D1-CC8E-41701A0F38CE}"/>
          </ac:picMkLst>
        </pc:picChg>
        <pc:picChg chg="add mod">
          <ac:chgData name="Kora Mousseaux" userId="b3c099e3-2d10-463d-833e-94fa247259a6" providerId="ADAL" clId="{A25147A2-C0D4-4C83-AE20-DAD1D2FA3B61}" dt="2023-05-18T21:02:41.228" v="2467" actId="1076"/>
          <ac:picMkLst>
            <pc:docMk/>
            <pc:sldMk cId="3441972140" sldId="541"/>
            <ac:picMk id="9" creationId="{A99F0DB6-10D8-D4BD-B0B9-433FEFB81943}"/>
          </ac:picMkLst>
        </pc:picChg>
      </pc:sldChg>
      <pc:sldChg chg="addSp modSp new mod">
        <pc:chgData name="Kora Mousseaux" userId="b3c099e3-2d10-463d-833e-94fa247259a6" providerId="ADAL" clId="{A25147A2-C0D4-4C83-AE20-DAD1D2FA3B61}" dt="2023-05-10T20:11:40.009" v="729" actId="20577"/>
        <pc:sldMkLst>
          <pc:docMk/>
          <pc:sldMk cId="1067053468" sldId="542"/>
        </pc:sldMkLst>
        <pc:spChg chg="mod">
          <ac:chgData name="Kora Mousseaux" userId="b3c099e3-2d10-463d-833e-94fa247259a6" providerId="ADAL" clId="{A25147A2-C0D4-4C83-AE20-DAD1D2FA3B61}" dt="2023-05-10T20:11:40.009" v="729" actId="20577"/>
          <ac:spMkLst>
            <pc:docMk/>
            <pc:sldMk cId="1067053468" sldId="542"/>
            <ac:spMk id="2" creationId="{C270435B-E7F8-2EA2-4180-7194E3FC087D}"/>
          </ac:spMkLst>
        </pc:spChg>
        <pc:spChg chg="mod">
          <ac:chgData name="Kora Mousseaux" userId="b3c099e3-2d10-463d-833e-94fa247259a6" providerId="ADAL" clId="{A25147A2-C0D4-4C83-AE20-DAD1D2FA3B61}" dt="2023-05-05T18:59:49.528" v="381" actId="14100"/>
          <ac:spMkLst>
            <pc:docMk/>
            <pc:sldMk cId="1067053468" sldId="542"/>
            <ac:spMk id="3" creationId="{DE9E0485-383F-B525-AA3E-EE1BC5B66F29}"/>
          </ac:spMkLst>
        </pc:spChg>
        <pc:spChg chg="mod">
          <ac:chgData name="Kora Mousseaux" userId="b3c099e3-2d10-463d-833e-94fa247259a6" providerId="ADAL" clId="{A25147A2-C0D4-4C83-AE20-DAD1D2FA3B61}" dt="2023-05-05T18:59:41.695" v="380" actId="113"/>
          <ac:spMkLst>
            <pc:docMk/>
            <pc:sldMk cId="1067053468" sldId="542"/>
            <ac:spMk id="4" creationId="{67D26C5D-F02E-6DF6-8BFE-852C1521A900}"/>
          </ac:spMkLst>
        </pc:spChg>
        <pc:picChg chg="add mod">
          <ac:chgData name="Kora Mousseaux" userId="b3c099e3-2d10-463d-833e-94fa247259a6" providerId="ADAL" clId="{A25147A2-C0D4-4C83-AE20-DAD1D2FA3B61}" dt="2023-05-10T20:11:34.990" v="728" actId="1076"/>
          <ac:picMkLst>
            <pc:docMk/>
            <pc:sldMk cId="1067053468" sldId="542"/>
            <ac:picMk id="6" creationId="{5C72CF9B-FB75-0F65-E0E8-B490C8706859}"/>
          </ac:picMkLst>
        </pc:picChg>
        <pc:picChg chg="add mod">
          <ac:chgData name="Kora Mousseaux" userId="b3c099e3-2d10-463d-833e-94fa247259a6" providerId="ADAL" clId="{A25147A2-C0D4-4C83-AE20-DAD1D2FA3B61}" dt="2023-05-10T20:11:33.756" v="727" actId="1076"/>
          <ac:picMkLst>
            <pc:docMk/>
            <pc:sldMk cId="1067053468" sldId="542"/>
            <ac:picMk id="7" creationId="{A701D171-91C3-4890-3DB4-DDC352581AA3}"/>
          </ac:picMkLst>
        </pc:picChg>
      </pc:sldChg>
      <pc:sldChg chg="addSp modSp add mod">
        <pc:chgData name="Kora Mousseaux" userId="b3c099e3-2d10-463d-833e-94fa247259a6" providerId="ADAL" clId="{A25147A2-C0D4-4C83-AE20-DAD1D2FA3B61}" dt="2023-05-10T20:16:17.594" v="742" actId="20577"/>
        <pc:sldMkLst>
          <pc:docMk/>
          <pc:sldMk cId="2292826114" sldId="543"/>
        </pc:sldMkLst>
        <pc:spChg chg="mod">
          <ac:chgData name="Kora Mousseaux" userId="b3c099e3-2d10-463d-833e-94fa247259a6" providerId="ADAL" clId="{A25147A2-C0D4-4C83-AE20-DAD1D2FA3B61}" dt="2023-05-10T20:16:17.594" v="742" actId="20577"/>
          <ac:spMkLst>
            <pc:docMk/>
            <pc:sldMk cId="2292826114" sldId="543"/>
            <ac:spMk id="2" creationId="{C270435B-E7F8-2EA2-4180-7194E3FC087D}"/>
          </ac:spMkLst>
        </pc:spChg>
        <pc:spChg chg="mod">
          <ac:chgData name="Kora Mousseaux" userId="b3c099e3-2d10-463d-833e-94fa247259a6" providerId="ADAL" clId="{A25147A2-C0D4-4C83-AE20-DAD1D2FA3B61}" dt="2023-05-05T19:00:53.405" v="448" actId="113"/>
          <ac:spMkLst>
            <pc:docMk/>
            <pc:sldMk cId="2292826114" sldId="543"/>
            <ac:spMk id="3" creationId="{DE9E0485-383F-B525-AA3E-EE1BC5B66F29}"/>
          </ac:spMkLst>
        </pc:spChg>
        <pc:spChg chg="mod">
          <ac:chgData name="Kora Mousseaux" userId="b3c099e3-2d10-463d-833e-94fa247259a6" providerId="ADAL" clId="{A25147A2-C0D4-4C83-AE20-DAD1D2FA3B61}" dt="2023-05-05T19:27:12.979" v="513" actId="14100"/>
          <ac:spMkLst>
            <pc:docMk/>
            <pc:sldMk cId="2292826114" sldId="543"/>
            <ac:spMk id="4" creationId="{67D26C5D-F02E-6DF6-8BFE-852C1521A900}"/>
          </ac:spMkLst>
        </pc:spChg>
        <pc:picChg chg="add mod modCrop">
          <ac:chgData name="Kora Mousseaux" userId="b3c099e3-2d10-463d-833e-94fa247259a6" providerId="ADAL" clId="{A25147A2-C0D4-4C83-AE20-DAD1D2FA3B61}" dt="2023-05-10T20:15:34.588" v="736" actId="1076"/>
          <ac:picMkLst>
            <pc:docMk/>
            <pc:sldMk cId="2292826114" sldId="543"/>
            <ac:picMk id="6" creationId="{EBBB827D-2F0E-26AD-9710-9F45BCDFAA59}"/>
          </ac:picMkLst>
        </pc:picChg>
        <pc:picChg chg="add mod">
          <ac:chgData name="Kora Mousseaux" userId="b3c099e3-2d10-463d-833e-94fa247259a6" providerId="ADAL" clId="{A25147A2-C0D4-4C83-AE20-DAD1D2FA3B61}" dt="2023-05-10T20:16:13.449" v="741" actId="1076"/>
          <ac:picMkLst>
            <pc:docMk/>
            <pc:sldMk cId="2292826114" sldId="543"/>
            <ac:picMk id="7" creationId="{060F2096-E8D5-7D31-D3BF-C5794A1DB526}"/>
          </ac:picMkLst>
        </pc:picChg>
      </pc:sldChg>
      <pc:sldChg chg="addSp delSp modSp new mod setBg">
        <pc:chgData name="Kora Mousseaux" userId="b3c099e3-2d10-463d-833e-94fa247259a6" providerId="ADAL" clId="{A25147A2-C0D4-4C83-AE20-DAD1D2FA3B61}" dt="2023-05-30T22:46:24.971" v="3209" actId="26606"/>
        <pc:sldMkLst>
          <pc:docMk/>
          <pc:sldMk cId="994264417" sldId="544"/>
        </pc:sldMkLst>
        <pc:spChg chg="mod">
          <ac:chgData name="Kora Mousseaux" userId="b3c099e3-2d10-463d-833e-94fa247259a6" providerId="ADAL" clId="{A25147A2-C0D4-4C83-AE20-DAD1D2FA3B61}" dt="2023-05-30T22:46:24.971" v="3209" actId="26606"/>
          <ac:spMkLst>
            <pc:docMk/>
            <pc:sldMk cId="994264417" sldId="544"/>
            <ac:spMk id="2" creationId="{4D0B4ED2-B34A-5AB5-596E-004630ED7EC2}"/>
          </ac:spMkLst>
        </pc:spChg>
        <pc:spChg chg="add del mod">
          <ac:chgData name="Kora Mousseaux" userId="b3c099e3-2d10-463d-833e-94fa247259a6" providerId="ADAL" clId="{A25147A2-C0D4-4C83-AE20-DAD1D2FA3B61}" dt="2023-05-30T22:46:24.971" v="3209" actId="26606"/>
          <ac:spMkLst>
            <pc:docMk/>
            <pc:sldMk cId="994264417" sldId="544"/>
            <ac:spMk id="3" creationId="{ECA77EFC-37E1-939C-F148-25FFD642382A}"/>
          </ac:spMkLst>
        </pc:spChg>
        <pc:spChg chg="mod">
          <ac:chgData name="Kora Mousseaux" userId="b3c099e3-2d10-463d-833e-94fa247259a6" providerId="ADAL" clId="{A25147A2-C0D4-4C83-AE20-DAD1D2FA3B61}" dt="2023-05-30T22:46:24.971" v="3209" actId="26606"/>
          <ac:spMkLst>
            <pc:docMk/>
            <pc:sldMk cId="994264417" sldId="544"/>
            <ac:spMk id="4" creationId="{7595ED3B-AEA5-71F8-3C03-360E13EBD2FE}"/>
          </ac:spMkLst>
        </pc:spChg>
        <pc:spChg chg="add del">
          <ac:chgData name="Kora Mousseaux" userId="b3c099e3-2d10-463d-833e-94fa247259a6" providerId="ADAL" clId="{A25147A2-C0D4-4C83-AE20-DAD1D2FA3B61}" dt="2023-05-30T22:42:07.503" v="3178" actId="26606"/>
          <ac:spMkLst>
            <pc:docMk/>
            <pc:sldMk cId="994264417" sldId="544"/>
            <ac:spMk id="9" creationId="{F944E337-3E5D-4A1F-A5A1-2057F25B8A7B}"/>
          </ac:spMkLst>
        </pc:spChg>
        <pc:spChg chg="add del">
          <ac:chgData name="Kora Mousseaux" userId="b3c099e3-2d10-463d-833e-94fa247259a6" providerId="ADAL" clId="{A25147A2-C0D4-4C83-AE20-DAD1D2FA3B61}" dt="2023-05-30T22:41:50.176" v="3176" actId="26606"/>
          <ac:spMkLst>
            <pc:docMk/>
            <pc:sldMk cId="994264417" sldId="544"/>
            <ac:spMk id="10" creationId="{BACC6370-2D7E-4714-9D71-7542949D7D5D}"/>
          </ac:spMkLst>
        </pc:spChg>
        <pc:spChg chg="add del">
          <ac:chgData name="Kora Mousseaux" userId="b3c099e3-2d10-463d-833e-94fa247259a6" providerId="ADAL" clId="{A25147A2-C0D4-4C83-AE20-DAD1D2FA3B61}" dt="2023-05-30T22:41:44.069" v="3174" actId="26606"/>
          <ac:spMkLst>
            <pc:docMk/>
            <pc:sldMk cId="994264417" sldId="544"/>
            <ac:spMk id="11" creationId="{B50AB553-2A96-4A92-96F2-93548E096954}"/>
          </ac:spMkLst>
        </pc:spChg>
        <pc:spChg chg="add del">
          <ac:chgData name="Kora Mousseaux" userId="b3c099e3-2d10-463d-833e-94fa247259a6" providerId="ADAL" clId="{A25147A2-C0D4-4C83-AE20-DAD1D2FA3B61}" dt="2023-05-30T22:41:50.176" v="3176" actId="26606"/>
          <ac:spMkLst>
            <pc:docMk/>
            <pc:sldMk cId="994264417" sldId="544"/>
            <ac:spMk id="12" creationId="{256B2C21-A230-48C0-8DF1-C46611373C44}"/>
          </ac:spMkLst>
        </pc:spChg>
        <pc:spChg chg="add del">
          <ac:chgData name="Kora Mousseaux" userId="b3c099e3-2d10-463d-833e-94fa247259a6" providerId="ADAL" clId="{A25147A2-C0D4-4C83-AE20-DAD1D2FA3B61}" dt="2023-05-30T22:42:07.503" v="3178" actId="26606"/>
          <ac:spMkLst>
            <pc:docMk/>
            <pc:sldMk cId="994264417" sldId="544"/>
            <ac:spMk id="13" creationId="{4DA50D69-7CF7-4844-B844-A2B821C77F24}"/>
          </ac:spMkLst>
        </pc:spChg>
        <pc:spChg chg="add del">
          <ac:chgData name="Kora Mousseaux" userId="b3c099e3-2d10-463d-833e-94fa247259a6" providerId="ADAL" clId="{A25147A2-C0D4-4C83-AE20-DAD1D2FA3B61}" dt="2023-05-30T22:41:50.176" v="3176" actId="26606"/>
          <ac:spMkLst>
            <pc:docMk/>
            <pc:sldMk cId="994264417" sldId="544"/>
            <ac:spMk id="14" creationId="{3847E18C-932D-4C95-AABA-FEC7C9499AD7}"/>
          </ac:spMkLst>
        </pc:spChg>
        <pc:spChg chg="add del">
          <ac:chgData name="Kora Mousseaux" userId="b3c099e3-2d10-463d-833e-94fa247259a6" providerId="ADAL" clId="{A25147A2-C0D4-4C83-AE20-DAD1D2FA3B61}" dt="2023-05-30T22:41:50.176" v="3176" actId="26606"/>
          <ac:spMkLst>
            <pc:docMk/>
            <pc:sldMk cId="994264417" sldId="544"/>
            <ac:spMk id="16" creationId="{3150CB11-0C61-439E-910F-5787759E72A0}"/>
          </ac:spMkLst>
        </pc:spChg>
        <pc:spChg chg="add del">
          <ac:chgData name="Kora Mousseaux" userId="b3c099e3-2d10-463d-833e-94fa247259a6" providerId="ADAL" clId="{A25147A2-C0D4-4C83-AE20-DAD1D2FA3B61}" dt="2023-05-30T22:41:50.176" v="3176" actId="26606"/>
          <ac:spMkLst>
            <pc:docMk/>
            <pc:sldMk cId="994264417" sldId="544"/>
            <ac:spMk id="18" creationId="{43F8A58B-5155-44CE-A5FF-7647B47D0A7A}"/>
          </ac:spMkLst>
        </pc:spChg>
        <pc:spChg chg="add del">
          <ac:chgData name="Kora Mousseaux" userId="b3c099e3-2d10-463d-833e-94fa247259a6" providerId="ADAL" clId="{A25147A2-C0D4-4C83-AE20-DAD1D2FA3B61}" dt="2023-05-30T22:42:25.366" v="3182" actId="26606"/>
          <ac:spMkLst>
            <pc:docMk/>
            <pc:sldMk cId="994264417" sldId="544"/>
            <ac:spMk id="19" creationId="{79BB35BC-D5C2-4C8B-A22A-A71E6191913B}"/>
          </ac:spMkLst>
        </pc:spChg>
        <pc:spChg chg="add del">
          <ac:chgData name="Kora Mousseaux" userId="b3c099e3-2d10-463d-833e-94fa247259a6" providerId="ADAL" clId="{A25147A2-C0D4-4C83-AE20-DAD1D2FA3B61}" dt="2023-05-30T22:41:50.176" v="3176" actId="26606"/>
          <ac:spMkLst>
            <pc:docMk/>
            <pc:sldMk cId="994264417" sldId="544"/>
            <ac:spMk id="20" creationId="{443F2ACA-E6D6-4028-82DD-F03C262D5DE6}"/>
          </ac:spMkLst>
        </pc:spChg>
        <pc:spChg chg="add del">
          <ac:chgData name="Kora Mousseaux" userId="b3c099e3-2d10-463d-833e-94fa247259a6" providerId="ADAL" clId="{A25147A2-C0D4-4C83-AE20-DAD1D2FA3B61}" dt="2023-05-30T22:42:35.814" v="3184" actId="26606"/>
          <ac:spMkLst>
            <pc:docMk/>
            <pc:sldMk cId="994264417" sldId="544"/>
            <ac:spMk id="22" creationId="{18873D23-2DCF-4B31-A009-95721C06E8E1}"/>
          </ac:spMkLst>
        </pc:spChg>
        <pc:spChg chg="add del">
          <ac:chgData name="Kora Mousseaux" userId="b3c099e3-2d10-463d-833e-94fa247259a6" providerId="ADAL" clId="{A25147A2-C0D4-4C83-AE20-DAD1D2FA3B61}" dt="2023-05-30T22:42:35.814" v="3184" actId="26606"/>
          <ac:spMkLst>
            <pc:docMk/>
            <pc:sldMk cId="994264417" sldId="544"/>
            <ac:spMk id="23" creationId="{C13EF075-D4EF-4929-ADBC-91B27DA19955}"/>
          </ac:spMkLst>
        </pc:spChg>
        <pc:spChg chg="add del">
          <ac:chgData name="Kora Mousseaux" userId="b3c099e3-2d10-463d-833e-94fa247259a6" providerId="ADAL" clId="{A25147A2-C0D4-4C83-AE20-DAD1D2FA3B61}" dt="2023-05-30T22:42:53.856" v="3188" actId="26606"/>
          <ac:spMkLst>
            <pc:docMk/>
            <pc:sldMk cId="994264417" sldId="544"/>
            <ac:spMk id="25" creationId="{2C61293E-6EBE-43EF-A52C-9BEBFD7679D4}"/>
          </ac:spMkLst>
        </pc:spChg>
        <pc:spChg chg="add del">
          <ac:chgData name="Kora Mousseaux" userId="b3c099e3-2d10-463d-833e-94fa247259a6" providerId="ADAL" clId="{A25147A2-C0D4-4C83-AE20-DAD1D2FA3B61}" dt="2023-05-30T22:42:53.856" v="3188" actId="26606"/>
          <ac:spMkLst>
            <pc:docMk/>
            <pc:sldMk cId="994264417" sldId="544"/>
            <ac:spMk id="27" creationId="{21540236-BFD5-4A9D-8840-4703E7F76825}"/>
          </ac:spMkLst>
        </pc:spChg>
        <pc:spChg chg="add del">
          <ac:chgData name="Kora Mousseaux" userId="b3c099e3-2d10-463d-833e-94fa247259a6" providerId="ADAL" clId="{A25147A2-C0D4-4C83-AE20-DAD1D2FA3B61}" dt="2023-05-30T22:43:05.624" v="3190" actId="26606"/>
          <ac:spMkLst>
            <pc:docMk/>
            <pc:sldMk cId="994264417" sldId="544"/>
            <ac:spMk id="28" creationId="{327D73B4-9F5C-4A64-A179-51B9500CB8B5}"/>
          </ac:spMkLst>
        </pc:spChg>
        <pc:spChg chg="add del">
          <ac:chgData name="Kora Mousseaux" userId="b3c099e3-2d10-463d-833e-94fa247259a6" providerId="ADAL" clId="{A25147A2-C0D4-4C83-AE20-DAD1D2FA3B61}" dt="2023-05-30T22:42:43.666" v="3186" actId="26606"/>
          <ac:spMkLst>
            <pc:docMk/>
            <pc:sldMk cId="994264417" sldId="544"/>
            <ac:spMk id="29" creationId="{09588DA8-065E-4F6F-8EFD-43104AB2E0CF}"/>
          </ac:spMkLst>
        </pc:spChg>
        <pc:spChg chg="add del">
          <ac:chgData name="Kora Mousseaux" userId="b3c099e3-2d10-463d-833e-94fa247259a6" providerId="ADAL" clId="{A25147A2-C0D4-4C83-AE20-DAD1D2FA3B61}" dt="2023-05-30T22:42:43.666" v="3186" actId="26606"/>
          <ac:spMkLst>
            <pc:docMk/>
            <pc:sldMk cId="994264417" sldId="544"/>
            <ac:spMk id="30" creationId="{C4285719-470E-454C-AF62-8323075F1F5B}"/>
          </ac:spMkLst>
        </pc:spChg>
        <pc:spChg chg="add del">
          <ac:chgData name="Kora Mousseaux" userId="b3c099e3-2d10-463d-833e-94fa247259a6" providerId="ADAL" clId="{A25147A2-C0D4-4C83-AE20-DAD1D2FA3B61}" dt="2023-05-30T22:42:43.666" v="3186" actId="26606"/>
          <ac:spMkLst>
            <pc:docMk/>
            <pc:sldMk cId="994264417" sldId="544"/>
            <ac:spMk id="31" creationId="{CD9FE4EF-C4D8-49A0-B2FF-81D8DB7D8A24}"/>
          </ac:spMkLst>
        </pc:spChg>
        <pc:spChg chg="add del">
          <ac:chgData name="Kora Mousseaux" userId="b3c099e3-2d10-463d-833e-94fa247259a6" providerId="ADAL" clId="{A25147A2-C0D4-4C83-AE20-DAD1D2FA3B61}" dt="2023-05-30T22:42:43.666" v="3186" actId="26606"/>
          <ac:spMkLst>
            <pc:docMk/>
            <pc:sldMk cId="994264417" sldId="544"/>
            <ac:spMk id="32" creationId="{4300840D-0A0B-4512-BACA-B439D5B9C57C}"/>
          </ac:spMkLst>
        </pc:spChg>
        <pc:spChg chg="add del">
          <ac:chgData name="Kora Mousseaux" userId="b3c099e3-2d10-463d-833e-94fa247259a6" providerId="ADAL" clId="{A25147A2-C0D4-4C83-AE20-DAD1D2FA3B61}" dt="2023-05-30T22:42:43.666" v="3186" actId="26606"/>
          <ac:spMkLst>
            <pc:docMk/>
            <pc:sldMk cId="994264417" sldId="544"/>
            <ac:spMk id="33" creationId="{D2B78728-A580-49A7-84F9-6EF6F583ADE0}"/>
          </ac:spMkLst>
        </pc:spChg>
        <pc:spChg chg="add del">
          <ac:chgData name="Kora Mousseaux" userId="b3c099e3-2d10-463d-833e-94fa247259a6" providerId="ADAL" clId="{A25147A2-C0D4-4C83-AE20-DAD1D2FA3B61}" dt="2023-05-30T22:42:43.666" v="3186" actId="26606"/>
          <ac:spMkLst>
            <pc:docMk/>
            <pc:sldMk cId="994264417" sldId="544"/>
            <ac:spMk id="34" creationId="{38FAA1A1-D861-433F-88FA-1E9D6FD31D11}"/>
          </ac:spMkLst>
        </pc:spChg>
        <pc:spChg chg="add del">
          <ac:chgData name="Kora Mousseaux" userId="b3c099e3-2d10-463d-833e-94fa247259a6" providerId="ADAL" clId="{A25147A2-C0D4-4C83-AE20-DAD1D2FA3B61}" dt="2023-05-30T22:42:43.666" v="3186" actId="26606"/>
          <ac:spMkLst>
            <pc:docMk/>
            <pc:sldMk cId="994264417" sldId="544"/>
            <ac:spMk id="35" creationId="{8D71EDA1-87BF-4D5D-AB79-F346FD19278A}"/>
          </ac:spMkLst>
        </pc:spChg>
        <pc:spChg chg="add del">
          <ac:chgData name="Kora Mousseaux" userId="b3c099e3-2d10-463d-833e-94fa247259a6" providerId="ADAL" clId="{A25147A2-C0D4-4C83-AE20-DAD1D2FA3B61}" dt="2023-05-30T22:43:05.624" v="3190" actId="26606"/>
          <ac:spMkLst>
            <pc:docMk/>
            <pc:sldMk cId="994264417" sldId="544"/>
            <ac:spMk id="36" creationId="{C1F06963-6374-4B48-844F-071A9BAAAE02}"/>
          </ac:spMkLst>
        </pc:spChg>
        <pc:spChg chg="add del">
          <ac:chgData name="Kora Mousseaux" userId="b3c099e3-2d10-463d-833e-94fa247259a6" providerId="ADAL" clId="{A25147A2-C0D4-4C83-AE20-DAD1D2FA3B61}" dt="2023-05-30T22:43:05.624" v="3190" actId="26606"/>
          <ac:spMkLst>
            <pc:docMk/>
            <pc:sldMk cId="994264417" sldId="544"/>
            <ac:spMk id="37" creationId="{6CB927A4-E432-4310-9CD5-E89FF5063179}"/>
          </ac:spMkLst>
        </pc:spChg>
        <pc:spChg chg="add del">
          <ac:chgData name="Kora Mousseaux" userId="b3c099e3-2d10-463d-833e-94fa247259a6" providerId="ADAL" clId="{A25147A2-C0D4-4C83-AE20-DAD1D2FA3B61}" dt="2023-05-30T22:43:05.624" v="3190" actId="26606"/>
          <ac:spMkLst>
            <pc:docMk/>
            <pc:sldMk cId="994264417" sldId="544"/>
            <ac:spMk id="38" creationId="{1453BF6C-B012-48B7-B4E8-6D7AC7C27D02}"/>
          </ac:spMkLst>
        </pc:spChg>
        <pc:spChg chg="add del">
          <ac:chgData name="Kora Mousseaux" userId="b3c099e3-2d10-463d-833e-94fa247259a6" providerId="ADAL" clId="{A25147A2-C0D4-4C83-AE20-DAD1D2FA3B61}" dt="2023-05-30T22:43:05.624" v="3190" actId="26606"/>
          <ac:spMkLst>
            <pc:docMk/>
            <pc:sldMk cId="994264417" sldId="544"/>
            <ac:spMk id="39" creationId="{E3020543-B24B-4EC4-8FFC-8DD88EEA91A8}"/>
          </ac:spMkLst>
        </pc:spChg>
        <pc:spChg chg="add del">
          <ac:chgData name="Kora Mousseaux" userId="b3c099e3-2d10-463d-833e-94fa247259a6" providerId="ADAL" clId="{A25147A2-C0D4-4C83-AE20-DAD1D2FA3B61}" dt="2023-05-30T22:43:16.574" v="3192" actId="26606"/>
          <ac:spMkLst>
            <pc:docMk/>
            <pc:sldMk cId="994264417" sldId="544"/>
            <ac:spMk id="41" creationId="{04812C46-200A-4DEB-A05E-3ED6C68C2387}"/>
          </ac:spMkLst>
        </pc:spChg>
        <pc:spChg chg="add del">
          <ac:chgData name="Kora Mousseaux" userId="b3c099e3-2d10-463d-833e-94fa247259a6" providerId="ADAL" clId="{A25147A2-C0D4-4C83-AE20-DAD1D2FA3B61}" dt="2023-05-30T22:43:16.574" v="3192" actId="26606"/>
          <ac:spMkLst>
            <pc:docMk/>
            <pc:sldMk cId="994264417" sldId="544"/>
            <ac:spMk id="43" creationId="{D1EA859B-E555-4109-94F3-6700E046E008}"/>
          </ac:spMkLst>
        </pc:spChg>
        <pc:spChg chg="add del">
          <ac:chgData name="Kora Mousseaux" userId="b3c099e3-2d10-463d-833e-94fa247259a6" providerId="ADAL" clId="{A25147A2-C0D4-4C83-AE20-DAD1D2FA3B61}" dt="2023-05-30T22:43:24.704" v="3194" actId="26606"/>
          <ac:spMkLst>
            <pc:docMk/>
            <pc:sldMk cId="994264417" sldId="544"/>
            <ac:spMk id="44" creationId="{1CDD8E39-EA14-4679-9655-1BFF5A7B63EE}"/>
          </ac:spMkLst>
        </pc:spChg>
        <pc:spChg chg="add del">
          <ac:chgData name="Kora Mousseaux" userId="b3c099e3-2d10-463d-833e-94fa247259a6" providerId="ADAL" clId="{A25147A2-C0D4-4C83-AE20-DAD1D2FA3B61}" dt="2023-05-30T22:43:46.270" v="3196" actId="26606"/>
          <ac:spMkLst>
            <pc:docMk/>
            <pc:sldMk cId="994264417" sldId="544"/>
            <ac:spMk id="46" creationId="{BACC6370-2D7E-4714-9D71-7542949D7D5D}"/>
          </ac:spMkLst>
        </pc:spChg>
        <pc:spChg chg="add del">
          <ac:chgData name="Kora Mousseaux" userId="b3c099e3-2d10-463d-833e-94fa247259a6" providerId="ADAL" clId="{A25147A2-C0D4-4C83-AE20-DAD1D2FA3B61}" dt="2023-05-30T22:43:46.270" v="3196" actId="26606"/>
          <ac:spMkLst>
            <pc:docMk/>
            <pc:sldMk cId="994264417" sldId="544"/>
            <ac:spMk id="47" creationId="{256B2C21-A230-48C0-8DF1-C46611373C44}"/>
          </ac:spMkLst>
        </pc:spChg>
        <pc:spChg chg="add del">
          <ac:chgData name="Kora Mousseaux" userId="b3c099e3-2d10-463d-833e-94fa247259a6" providerId="ADAL" clId="{A25147A2-C0D4-4C83-AE20-DAD1D2FA3B61}" dt="2023-05-30T22:43:46.270" v="3196" actId="26606"/>
          <ac:spMkLst>
            <pc:docMk/>
            <pc:sldMk cId="994264417" sldId="544"/>
            <ac:spMk id="48" creationId="{3847E18C-932D-4C95-AABA-FEC7C9499AD7}"/>
          </ac:spMkLst>
        </pc:spChg>
        <pc:spChg chg="add del">
          <ac:chgData name="Kora Mousseaux" userId="b3c099e3-2d10-463d-833e-94fa247259a6" providerId="ADAL" clId="{A25147A2-C0D4-4C83-AE20-DAD1D2FA3B61}" dt="2023-05-30T22:43:46.270" v="3196" actId="26606"/>
          <ac:spMkLst>
            <pc:docMk/>
            <pc:sldMk cId="994264417" sldId="544"/>
            <ac:spMk id="49" creationId="{3150CB11-0C61-439E-910F-5787759E72A0}"/>
          </ac:spMkLst>
        </pc:spChg>
        <pc:spChg chg="add del">
          <ac:chgData name="Kora Mousseaux" userId="b3c099e3-2d10-463d-833e-94fa247259a6" providerId="ADAL" clId="{A25147A2-C0D4-4C83-AE20-DAD1D2FA3B61}" dt="2023-05-30T22:43:46.270" v="3196" actId="26606"/>
          <ac:spMkLst>
            <pc:docMk/>
            <pc:sldMk cId="994264417" sldId="544"/>
            <ac:spMk id="50" creationId="{43F8A58B-5155-44CE-A5FF-7647B47D0A7A}"/>
          </ac:spMkLst>
        </pc:spChg>
        <pc:spChg chg="add del">
          <ac:chgData name="Kora Mousseaux" userId="b3c099e3-2d10-463d-833e-94fa247259a6" providerId="ADAL" clId="{A25147A2-C0D4-4C83-AE20-DAD1D2FA3B61}" dt="2023-05-30T22:43:46.270" v="3196" actId="26606"/>
          <ac:spMkLst>
            <pc:docMk/>
            <pc:sldMk cId="994264417" sldId="544"/>
            <ac:spMk id="51" creationId="{443F2ACA-E6D6-4028-82DD-F03C262D5DE6}"/>
          </ac:spMkLst>
        </pc:spChg>
        <pc:spChg chg="add del">
          <ac:chgData name="Kora Mousseaux" userId="b3c099e3-2d10-463d-833e-94fa247259a6" providerId="ADAL" clId="{A25147A2-C0D4-4C83-AE20-DAD1D2FA3B61}" dt="2023-05-30T22:45:25.389" v="3203" actId="26606"/>
          <ac:spMkLst>
            <pc:docMk/>
            <pc:sldMk cId="994264417" sldId="544"/>
            <ac:spMk id="53" creationId="{BACC6370-2D7E-4714-9D71-7542949D7D5D}"/>
          </ac:spMkLst>
        </pc:spChg>
        <pc:spChg chg="add del">
          <ac:chgData name="Kora Mousseaux" userId="b3c099e3-2d10-463d-833e-94fa247259a6" providerId="ADAL" clId="{A25147A2-C0D4-4C83-AE20-DAD1D2FA3B61}" dt="2023-05-30T22:45:25.389" v="3203" actId="26606"/>
          <ac:spMkLst>
            <pc:docMk/>
            <pc:sldMk cId="994264417" sldId="544"/>
            <ac:spMk id="54" creationId="{256B2C21-A230-48C0-8DF1-C46611373C44}"/>
          </ac:spMkLst>
        </pc:spChg>
        <pc:spChg chg="add del">
          <ac:chgData name="Kora Mousseaux" userId="b3c099e3-2d10-463d-833e-94fa247259a6" providerId="ADAL" clId="{A25147A2-C0D4-4C83-AE20-DAD1D2FA3B61}" dt="2023-05-30T22:45:25.389" v="3203" actId="26606"/>
          <ac:spMkLst>
            <pc:docMk/>
            <pc:sldMk cId="994264417" sldId="544"/>
            <ac:spMk id="55" creationId="{3847E18C-932D-4C95-AABA-FEC7C9499AD7}"/>
          </ac:spMkLst>
        </pc:spChg>
        <pc:spChg chg="add del">
          <ac:chgData name="Kora Mousseaux" userId="b3c099e3-2d10-463d-833e-94fa247259a6" providerId="ADAL" clId="{A25147A2-C0D4-4C83-AE20-DAD1D2FA3B61}" dt="2023-05-30T22:45:25.389" v="3203" actId="26606"/>
          <ac:spMkLst>
            <pc:docMk/>
            <pc:sldMk cId="994264417" sldId="544"/>
            <ac:spMk id="56" creationId="{3150CB11-0C61-439E-910F-5787759E72A0}"/>
          </ac:spMkLst>
        </pc:spChg>
        <pc:spChg chg="add del">
          <ac:chgData name="Kora Mousseaux" userId="b3c099e3-2d10-463d-833e-94fa247259a6" providerId="ADAL" clId="{A25147A2-C0D4-4C83-AE20-DAD1D2FA3B61}" dt="2023-05-30T22:45:25.389" v="3203" actId="26606"/>
          <ac:spMkLst>
            <pc:docMk/>
            <pc:sldMk cId="994264417" sldId="544"/>
            <ac:spMk id="57" creationId="{43F8A58B-5155-44CE-A5FF-7647B47D0A7A}"/>
          </ac:spMkLst>
        </pc:spChg>
        <pc:spChg chg="add del">
          <ac:chgData name="Kora Mousseaux" userId="b3c099e3-2d10-463d-833e-94fa247259a6" providerId="ADAL" clId="{A25147A2-C0D4-4C83-AE20-DAD1D2FA3B61}" dt="2023-05-30T22:45:25.389" v="3203" actId="26606"/>
          <ac:spMkLst>
            <pc:docMk/>
            <pc:sldMk cId="994264417" sldId="544"/>
            <ac:spMk id="58" creationId="{443F2ACA-E6D6-4028-82DD-F03C262D5DE6}"/>
          </ac:spMkLst>
        </pc:spChg>
        <pc:spChg chg="add del">
          <ac:chgData name="Kora Mousseaux" userId="b3c099e3-2d10-463d-833e-94fa247259a6" providerId="ADAL" clId="{A25147A2-C0D4-4C83-AE20-DAD1D2FA3B61}" dt="2023-05-30T22:46:24.971" v="3209" actId="26606"/>
          <ac:spMkLst>
            <pc:docMk/>
            <pc:sldMk cId="994264417" sldId="544"/>
            <ac:spMk id="60" creationId="{BACC6370-2D7E-4714-9D71-7542949D7D5D}"/>
          </ac:spMkLst>
        </pc:spChg>
        <pc:spChg chg="add del">
          <ac:chgData name="Kora Mousseaux" userId="b3c099e3-2d10-463d-833e-94fa247259a6" providerId="ADAL" clId="{A25147A2-C0D4-4C83-AE20-DAD1D2FA3B61}" dt="2023-05-30T22:45:33.360" v="3205" actId="26606"/>
          <ac:spMkLst>
            <pc:docMk/>
            <pc:sldMk cId="994264417" sldId="544"/>
            <ac:spMk id="61" creationId="{2E442304-DDBD-4F7B-8017-36BCC863FB40}"/>
          </ac:spMkLst>
        </pc:spChg>
        <pc:spChg chg="add del">
          <ac:chgData name="Kora Mousseaux" userId="b3c099e3-2d10-463d-833e-94fa247259a6" providerId="ADAL" clId="{A25147A2-C0D4-4C83-AE20-DAD1D2FA3B61}" dt="2023-05-30T22:45:33.360" v="3205" actId="26606"/>
          <ac:spMkLst>
            <pc:docMk/>
            <pc:sldMk cId="994264417" sldId="544"/>
            <ac:spMk id="62" creationId="{5E107275-3853-46FD-A241-DE4355A42675}"/>
          </ac:spMkLst>
        </pc:spChg>
        <pc:spChg chg="add del">
          <ac:chgData name="Kora Mousseaux" userId="b3c099e3-2d10-463d-833e-94fa247259a6" providerId="ADAL" clId="{A25147A2-C0D4-4C83-AE20-DAD1D2FA3B61}" dt="2023-05-30T22:46:24.971" v="3209" actId="26606"/>
          <ac:spMkLst>
            <pc:docMk/>
            <pc:sldMk cId="994264417" sldId="544"/>
            <ac:spMk id="64" creationId="{256B2C21-A230-48C0-8DF1-C46611373C44}"/>
          </ac:spMkLst>
        </pc:spChg>
        <pc:spChg chg="add del">
          <ac:chgData name="Kora Mousseaux" userId="b3c099e3-2d10-463d-833e-94fa247259a6" providerId="ADAL" clId="{A25147A2-C0D4-4C83-AE20-DAD1D2FA3B61}" dt="2023-05-30T22:46:24.971" v="3209" actId="26606"/>
          <ac:spMkLst>
            <pc:docMk/>
            <pc:sldMk cId="994264417" sldId="544"/>
            <ac:spMk id="65" creationId="{3847E18C-932D-4C95-AABA-FEC7C9499AD7}"/>
          </ac:spMkLst>
        </pc:spChg>
        <pc:spChg chg="add del">
          <ac:chgData name="Kora Mousseaux" userId="b3c099e3-2d10-463d-833e-94fa247259a6" providerId="ADAL" clId="{A25147A2-C0D4-4C83-AE20-DAD1D2FA3B61}" dt="2023-05-30T22:46:24.971" v="3209" actId="26606"/>
          <ac:spMkLst>
            <pc:docMk/>
            <pc:sldMk cId="994264417" sldId="544"/>
            <ac:spMk id="66" creationId="{3150CB11-0C61-439E-910F-5787759E72A0}"/>
          </ac:spMkLst>
        </pc:spChg>
        <pc:spChg chg="add del">
          <ac:chgData name="Kora Mousseaux" userId="b3c099e3-2d10-463d-833e-94fa247259a6" providerId="ADAL" clId="{A25147A2-C0D4-4C83-AE20-DAD1D2FA3B61}" dt="2023-05-30T22:46:24.971" v="3209" actId="26606"/>
          <ac:spMkLst>
            <pc:docMk/>
            <pc:sldMk cId="994264417" sldId="544"/>
            <ac:spMk id="67" creationId="{43F8A58B-5155-44CE-A5FF-7647B47D0A7A}"/>
          </ac:spMkLst>
        </pc:spChg>
        <pc:spChg chg="add del">
          <ac:chgData name="Kora Mousseaux" userId="b3c099e3-2d10-463d-833e-94fa247259a6" providerId="ADAL" clId="{A25147A2-C0D4-4C83-AE20-DAD1D2FA3B61}" dt="2023-05-30T22:46:24.971" v="3209" actId="26606"/>
          <ac:spMkLst>
            <pc:docMk/>
            <pc:sldMk cId="994264417" sldId="544"/>
            <ac:spMk id="68" creationId="{443F2ACA-E6D6-4028-82DD-F03C262D5DE6}"/>
          </ac:spMkLst>
        </pc:spChg>
        <pc:grpChg chg="add del">
          <ac:chgData name="Kora Mousseaux" userId="b3c099e3-2d10-463d-833e-94fa247259a6" providerId="ADAL" clId="{A25147A2-C0D4-4C83-AE20-DAD1D2FA3B61}" dt="2023-05-30T22:42:35.814" v="3184" actId="26606"/>
          <ac:grpSpMkLst>
            <pc:docMk/>
            <pc:sldMk cId="994264417" sldId="544"/>
            <ac:grpSpMk id="24" creationId="{DAA26DFA-AAB2-4973-9C17-16D587C7B198}"/>
          </ac:grpSpMkLst>
        </pc:grpChg>
        <pc:graphicFrameChg chg="add del">
          <ac:chgData name="Kora Mousseaux" userId="b3c099e3-2d10-463d-833e-94fa247259a6" providerId="ADAL" clId="{A25147A2-C0D4-4C83-AE20-DAD1D2FA3B61}" dt="2023-05-30T22:41:44.069" v="3174" actId="26606"/>
          <ac:graphicFrameMkLst>
            <pc:docMk/>
            <pc:sldMk cId="994264417" sldId="544"/>
            <ac:graphicFrameMk id="6" creationId="{8776199E-E5C0-FC34-741C-FF90E4E0BEDA}"/>
          </ac:graphicFrameMkLst>
        </pc:graphicFrameChg>
        <pc:graphicFrameChg chg="add del">
          <ac:chgData name="Kora Mousseaux" userId="b3c099e3-2d10-463d-833e-94fa247259a6" providerId="ADAL" clId="{A25147A2-C0D4-4C83-AE20-DAD1D2FA3B61}" dt="2023-05-30T22:41:50.176" v="3176" actId="26606"/>
          <ac:graphicFrameMkLst>
            <pc:docMk/>
            <pc:sldMk cId="994264417" sldId="544"/>
            <ac:graphicFrameMk id="8" creationId="{DB1A44F3-FF3B-5CB6-915E-3372EB2DDF60}"/>
          </ac:graphicFrameMkLst>
        </pc:graphicFrameChg>
        <pc:graphicFrameChg chg="add del">
          <ac:chgData name="Kora Mousseaux" userId="b3c099e3-2d10-463d-833e-94fa247259a6" providerId="ADAL" clId="{A25147A2-C0D4-4C83-AE20-DAD1D2FA3B61}" dt="2023-05-30T22:42:15.912" v="3180" actId="26606"/>
          <ac:graphicFrameMkLst>
            <pc:docMk/>
            <pc:sldMk cId="994264417" sldId="544"/>
            <ac:graphicFrameMk id="17" creationId="{F6996F41-93DB-5587-1078-698E7AB22ED7}"/>
          </ac:graphicFrameMkLst>
        </pc:graphicFrameChg>
        <pc:graphicFrameChg chg="add del">
          <ac:chgData name="Kora Mousseaux" userId="b3c099e3-2d10-463d-833e-94fa247259a6" providerId="ADAL" clId="{A25147A2-C0D4-4C83-AE20-DAD1D2FA3B61}" dt="2023-05-30T22:43:46.270" v="3196" actId="26606"/>
          <ac:graphicFrameMkLst>
            <pc:docMk/>
            <pc:sldMk cId="994264417" sldId="544"/>
            <ac:graphicFrameMk id="52" creationId="{DB1A44F3-FF3B-5CB6-915E-3372EB2DDF60}"/>
          </ac:graphicFrameMkLst>
        </pc:graphicFrameChg>
        <pc:graphicFrameChg chg="add del">
          <ac:chgData name="Kora Mousseaux" userId="b3c099e3-2d10-463d-833e-94fa247259a6" providerId="ADAL" clId="{A25147A2-C0D4-4C83-AE20-DAD1D2FA3B61}" dt="2023-05-30T22:45:25.389" v="3203" actId="26606"/>
          <ac:graphicFrameMkLst>
            <pc:docMk/>
            <pc:sldMk cId="994264417" sldId="544"/>
            <ac:graphicFrameMk id="59" creationId="{735C9184-1A67-9D2D-6D87-CE6B7CDD719E}"/>
          </ac:graphicFrameMkLst>
        </pc:graphicFrameChg>
        <pc:graphicFrameChg chg="add del">
          <ac:chgData name="Kora Mousseaux" userId="b3c099e3-2d10-463d-833e-94fa247259a6" providerId="ADAL" clId="{A25147A2-C0D4-4C83-AE20-DAD1D2FA3B61}" dt="2023-05-30T22:45:33.360" v="3205" actId="26606"/>
          <ac:graphicFrameMkLst>
            <pc:docMk/>
            <pc:sldMk cId="994264417" sldId="544"/>
            <ac:graphicFrameMk id="63" creationId="{321316D9-7CCB-8863-4D7F-7F3B2B79D8EA}"/>
          </ac:graphicFrameMkLst>
        </pc:graphicFrameChg>
        <pc:graphicFrameChg chg="add del">
          <ac:chgData name="Kora Mousseaux" userId="b3c099e3-2d10-463d-833e-94fa247259a6" providerId="ADAL" clId="{A25147A2-C0D4-4C83-AE20-DAD1D2FA3B61}" dt="2023-05-30T22:46:24.971" v="3209" actId="26606"/>
          <ac:graphicFrameMkLst>
            <pc:docMk/>
            <pc:sldMk cId="994264417" sldId="544"/>
            <ac:graphicFrameMk id="69" creationId="{735C9184-1A67-9D2D-6D87-CE6B7CDD719E}"/>
          </ac:graphicFrameMkLst>
        </pc:graphicFrameChg>
        <pc:picChg chg="add del">
          <ac:chgData name="Kora Mousseaux" userId="b3c099e3-2d10-463d-833e-94fa247259a6" providerId="ADAL" clId="{A25147A2-C0D4-4C83-AE20-DAD1D2FA3B61}" dt="2023-05-30T22:41:44.069" v="3174" actId="26606"/>
          <ac:picMkLst>
            <pc:docMk/>
            <pc:sldMk cId="994264417" sldId="544"/>
            <ac:picMk id="7" creationId="{E386970A-E1D0-2B13-B30F-B927CDF35DB4}"/>
          </ac:picMkLst>
        </pc:picChg>
        <pc:picChg chg="add del">
          <ac:chgData name="Kora Mousseaux" userId="b3c099e3-2d10-463d-833e-94fa247259a6" providerId="ADAL" clId="{A25147A2-C0D4-4C83-AE20-DAD1D2FA3B61}" dt="2023-05-30T22:42:07.503" v="3178" actId="26606"/>
          <ac:picMkLst>
            <pc:docMk/>
            <pc:sldMk cId="994264417" sldId="544"/>
            <ac:picMk id="15" creationId="{83461578-FD87-F983-1599-A446B625663F}"/>
          </ac:picMkLst>
        </pc:picChg>
        <pc:picChg chg="add del">
          <ac:chgData name="Kora Mousseaux" userId="b3c099e3-2d10-463d-833e-94fa247259a6" providerId="ADAL" clId="{A25147A2-C0D4-4C83-AE20-DAD1D2FA3B61}" dt="2023-05-30T22:42:25.366" v="3182" actId="26606"/>
          <ac:picMkLst>
            <pc:docMk/>
            <pc:sldMk cId="994264417" sldId="544"/>
            <ac:picMk id="21" creationId="{9C5CCF82-9A27-9A76-BC27-99975E2186F5}"/>
          </ac:picMkLst>
        </pc:picChg>
        <pc:picChg chg="add del">
          <ac:chgData name="Kora Mousseaux" userId="b3c099e3-2d10-463d-833e-94fa247259a6" providerId="ADAL" clId="{A25147A2-C0D4-4C83-AE20-DAD1D2FA3B61}" dt="2023-05-30T22:42:53.856" v="3188" actId="26606"/>
          <ac:picMkLst>
            <pc:docMk/>
            <pc:sldMk cId="994264417" sldId="544"/>
            <ac:picMk id="26" creationId="{7D220740-8C18-158D-5C72-C913532EB024}"/>
          </ac:picMkLst>
        </pc:picChg>
        <pc:picChg chg="add del">
          <ac:chgData name="Kora Mousseaux" userId="b3c099e3-2d10-463d-833e-94fa247259a6" providerId="ADAL" clId="{A25147A2-C0D4-4C83-AE20-DAD1D2FA3B61}" dt="2023-05-30T22:43:16.574" v="3192" actId="26606"/>
          <ac:picMkLst>
            <pc:docMk/>
            <pc:sldMk cId="994264417" sldId="544"/>
            <ac:picMk id="42" creationId="{BFBED906-BB16-5214-83E9-62BD6DD0275A}"/>
          </ac:picMkLst>
        </pc:picChg>
        <pc:picChg chg="add del">
          <ac:chgData name="Kora Mousseaux" userId="b3c099e3-2d10-463d-833e-94fa247259a6" providerId="ADAL" clId="{A25147A2-C0D4-4C83-AE20-DAD1D2FA3B61}" dt="2023-05-30T22:43:24.704" v="3194" actId="26606"/>
          <ac:picMkLst>
            <pc:docMk/>
            <pc:sldMk cId="994264417" sldId="544"/>
            <ac:picMk id="45" creationId="{3142CE4F-4532-51F2-A4D6-FB730176B38C}"/>
          </ac:picMkLst>
        </pc:picChg>
        <pc:cxnChg chg="add del">
          <ac:chgData name="Kora Mousseaux" userId="b3c099e3-2d10-463d-833e-94fa247259a6" providerId="ADAL" clId="{A25147A2-C0D4-4C83-AE20-DAD1D2FA3B61}" dt="2023-05-30T22:43:05.624" v="3190" actId="26606"/>
          <ac:cxnSpMkLst>
            <pc:docMk/>
            <pc:sldMk cId="994264417" sldId="544"/>
            <ac:cxnSpMk id="40" creationId="{C49DA8F6-BCC1-4447-B54C-57856834B94B}"/>
          </ac:cxnSpMkLst>
        </pc:cxnChg>
      </pc:sldChg>
      <pc:sldChg chg="addSp modSp new mod">
        <pc:chgData name="Kora Mousseaux" userId="b3c099e3-2d10-463d-833e-94fa247259a6" providerId="ADAL" clId="{A25147A2-C0D4-4C83-AE20-DAD1D2FA3B61}" dt="2023-05-30T22:29:50.478" v="2978" actId="1076"/>
        <pc:sldMkLst>
          <pc:docMk/>
          <pc:sldMk cId="3403880619" sldId="545"/>
        </pc:sldMkLst>
        <pc:spChg chg="mod">
          <ac:chgData name="Kora Mousseaux" userId="b3c099e3-2d10-463d-833e-94fa247259a6" providerId="ADAL" clId="{A25147A2-C0D4-4C83-AE20-DAD1D2FA3B61}" dt="2023-05-10T20:00:55.169" v="637"/>
          <ac:spMkLst>
            <pc:docMk/>
            <pc:sldMk cId="3403880619" sldId="545"/>
            <ac:spMk id="2" creationId="{8B88F1E4-0AF2-60D0-63FF-FCF01E3CEF68}"/>
          </ac:spMkLst>
        </pc:spChg>
        <pc:spChg chg="mod">
          <ac:chgData name="Kora Mousseaux" userId="b3c099e3-2d10-463d-833e-94fa247259a6" providerId="ADAL" clId="{A25147A2-C0D4-4C83-AE20-DAD1D2FA3B61}" dt="2023-05-30T22:29:38.719" v="2973" actId="14100"/>
          <ac:spMkLst>
            <pc:docMk/>
            <pc:sldMk cId="3403880619" sldId="545"/>
            <ac:spMk id="3" creationId="{BA6CFA52-E439-6437-92ED-73A833B780A5}"/>
          </ac:spMkLst>
        </pc:spChg>
        <pc:picChg chg="add mod">
          <ac:chgData name="Kora Mousseaux" userId="b3c099e3-2d10-463d-833e-94fa247259a6" providerId="ADAL" clId="{A25147A2-C0D4-4C83-AE20-DAD1D2FA3B61}" dt="2023-05-30T22:29:50.478" v="2978" actId="1076"/>
          <ac:picMkLst>
            <pc:docMk/>
            <pc:sldMk cId="3403880619" sldId="545"/>
            <ac:picMk id="6" creationId="{9C9B0E53-EE3A-0F09-E0E9-05F061510314}"/>
          </ac:picMkLst>
        </pc:picChg>
      </pc:sldChg>
      <pc:sldChg chg="addSp delSp modSp add mod modNotesTx">
        <pc:chgData name="Kora Mousseaux" userId="b3c099e3-2d10-463d-833e-94fa247259a6" providerId="ADAL" clId="{A25147A2-C0D4-4C83-AE20-DAD1D2FA3B61}" dt="2023-05-30T22:56:30.888" v="3268" actId="1076"/>
        <pc:sldMkLst>
          <pc:docMk/>
          <pc:sldMk cId="3998551599" sldId="546"/>
        </pc:sldMkLst>
        <pc:spChg chg="mod">
          <ac:chgData name="Kora Mousseaux" userId="b3c099e3-2d10-463d-833e-94fa247259a6" providerId="ADAL" clId="{A25147A2-C0D4-4C83-AE20-DAD1D2FA3B61}" dt="2023-05-13T00:12:10.913" v="1306" actId="13926"/>
          <ac:spMkLst>
            <pc:docMk/>
            <pc:sldMk cId="3998551599" sldId="546"/>
            <ac:spMk id="2" creationId="{653C829A-1904-FBBA-02FE-02664A4375B7}"/>
          </ac:spMkLst>
        </pc:spChg>
        <pc:spChg chg="mod">
          <ac:chgData name="Kora Mousseaux" userId="b3c099e3-2d10-463d-833e-94fa247259a6" providerId="ADAL" clId="{A25147A2-C0D4-4C83-AE20-DAD1D2FA3B61}" dt="2023-05-13T00:09:30.596" v="1280" actId="1076"/>
          <ac:spMkLst>
            <pc:docMk/>
            <pc:sldMk cId="3998551599" sldId="546"/>
            <ac:spMk id="3" creationId="{3DB9EE7D-9CD5-AC70-8503-67573CEC1D67}"/>
          </ac:spMkLst>
        </pc:spChg>
        <pc:picChg chg="add del mod">
          <ac:chgData name="Kora Mousseaux" userId="b3c099e3-2d10-463d-833e-94fa247259a6" providerId="ADAL" clId="{A25147A2-C0D4-4C83-AE20-DAD1D2FA3B61}" dt="2023-05-13T00:11:24.455" v="1300" actId="478"/>
          <ac:picMkLst>
            <pc:docMk/>
            <pc:sldMk cId="3998551599" sldId="546"/>
            <ac:picMk id="6" creationId="{9F3705B7-C85F-6BF1-32BC-277F33FDD889}"/>
          </ac:picMkLst>
        </pc:picChg>
        <pc:picChg chg="add mod modCrop">
          <ac:chgData name="Kora Mousseaux" userId="b3c099e3-2d10-463d-833e-94fa247259a6" providerId="ADAL" clId="{A25147A2-C0D4-4C83-AE20-DAD1D2FA3B61}" dt="2023-05-30T22:56:30.888" v="3268" actId="1076"/>
          <ac:picMkLst>
            <pc:docMk/>
            <pc:sldMk cId="3998551599" sldId="546"/>
            <ac:picMk id="8" creationId="{C470C318-0606-2769-695C-EC2D7CD65986}"/>
          </ac:picMkLst>
        </pc:picChg>
        <pc:picChg chg="add mod">
          <ac:chgData name="Kora Mousseaux" userId="b3c099e3-2d10-463d-833e-94fa247259a6" providerId="ADAL" clId="{A25147A2-C0D4-4C83-AE20-DAD1D2FA3B61}" dt="2023-05-13T00:11:33.524" v="1304" actId="1076"/>
          <ac:picMkLst>
            <pc:docMk/>
            <pc:sldMk cId="3998551599" sldId="546"/>
            <ac:picMk id="10" creationId="{945262DC-CB6F-189C-CCC1-7F3A919F116E}"/>
          </ac:picMkLst>
        </pc:picChg>
      </pc:sldChg>
      <pc:sldChg chg="modSp new del mod">
        <pc:chgData name="Kora Mousseaux" userId="b3c099e3-2d10-463d-833e-94fa247259a6" providerId="ADAL" clId="{A25147A2-C0D4-4C83-AE20-DAD1D2FA3B61}" dt="2023-05-13T00:18:29.300" v="1483" actId="47"/>
        <pc:sldMkLst>
          <pc:docMk/>
          <pc:sldMk cId="1814295143" sldId="547"/>
        </pc:sldMkLst>
        <pc:spChg chg="mod">
          <ac:chgData name="Kora Mousseaux" userId="b3c099e3-2d10-463d-833e-94fa247259a6" providerId="ADAL" clId="{A25147A2-C0D4-4C83-AE20-DAD1D2FA3B61}" dt="2023-05-13T00:16:03.784" v="1358" actId="20577"/>
          <ac:spMkLst>
            <pc:docMk/>
            <pc:sldMk cId="1814295143" sldId="547"/>
            <ac:spMk id="2" creationId="{5E038C1A-625C-2864-F98B-4C0A6A6AD0BA}"/>
          </ac:spMkLst>
        </pc:spChg>
        <pc:spChg chg="mod">
          <ac:chgData name="Kora Mousseaux" userId="b3c099e3-2d10-463d-833e-94fa247259a6" providerId="ADAL" clId="{A25147A2-C0D4-4C83-AE20-DAD1D2FA3B61}" dt="2023-05-13T00:17:38.032" v="1422" actId="255"/>
          <ac:spMkLst>
            <pc:docMk/>
            <pc:sldMk cId="1814295143" sldId="547"/>
            <ac:spMk id="3" creationId="{6F5EEF37-DA6C-7B60-AD5C-7FD29CDB3992}"/>
          </ac:spMkLst>
        </pc:spChg>
      </pc:sldChg>
      <pc:sldChg chg="addSp modSp new mod modNotesTx">
        <pc:chgData name="Kora Mousseaux" userId="b3c099e3-2d10-463d-833e-94fa247259a6" providerId="ADAL" clId="{A25147A2-C0D4-4C83-AE20-DAD1D2FA3B61}" dt="2023-05-13T00:12:47.631" v="1314" actId="1076"/>
        <pc:sldMkLst>
          <pc:docMk/>
          <pc:sldMk cId="58725855" sldId="548"/>
        </pc:sldMkLst>
        <pc:spChg chg="mod">
          <ac:chgData name="Kora Mousseaux" userId="b3c099e3-2d10-463d-833e-94fa247259a6" providerId="ADAL" clId="{A25147A2-C0D4-4C83-AE20-DAD1D2FA3B61}" dt="2023-05-13T00:03:10.819" v="1050" actId="13926"/>
          <ac:spMkLst>
            <pc:docMk/>
            <pc:sldMk cId="58725855" sldId="548"/>
            <ac:spMk id="2" creationId="{840C8A74-ADB9-AA14-B707-AD848C3C0D50}"/>
          </ac:spMkLst>
        </pc:spChg>
        <pc:spChg chg="mod">
          <ac:chgData name="Kora Mousseaux" userId="b3c099e3-2d10-463d-833e-94fa247259a6" providerId="ADAL" clId="{A25147A2-C0D4-4C83-AE20-DAD1D2FA3B61}" dt="2023-05-13T00:12:34.898" v="1309" actId="14100"/>
          <ac:spMkLst>
            <pc:docMk/>
            <pc:sldMk cId="58725855" sldId="548"/>
            <ac:spMk id="3" creationId="{78D7F744-ADB1-127A-A16A-134AA140F925}"/>
          </ac:spMkLst>
        </pc:spChg>
        <pc:picChg chg="add mod">
          <ac:chgData name="Kora Mousseaux" userId="b3c099e3-2d10-463d-833e-94fa247259a6" providerId="ADAL" clId="{A25147A2-C0D4-4C83-AE20-DAD1D2FA3B61}" dt="2023-05-13T00:12:47.631" v="1314" actId="1076"/>
          <ac:picMkLst>
            <pc:docMk/>
            <pc:sldMk cId="58725855" sldId="548"/>
            <ac:picMk id="6" creationId="{F41BA48A-DBA3-7862-F08E-4693B72FAFB1}"/>
          </ac:picMkLst>
        </pc:picChg>
        <pc:picChg chg="add mod">
          <ac:chgData name="Kora Mousseaux" userId="b3c099e3-2d10-463d-833e-94fa247259a6" providerId="ADAL" clId="{A25147A2-C0D4-4C83-AE20-DAD1D2FA3B61}" dt="2023-05-13T00:12:42.891" v="1312" actId="1076"/>
          <ac:picMkLst>
            <pc:docMk/>
            <pc:sldMk cId="58725855" sldId="548"/>
            <ac:picMk id="8" creationId="{3FA2B347-072A-33F8-A154-CB29CFE24D56}"/>
          </ac:picMkLst>
        </pc:picChg>
      </pc:sldChg>
      <pc:sldChg chg="addSp modSp new mod ord">
        <pc:chgData name="Kora Mousseaux" userId="b3c099e3-2d10-463d-833e-94fa247259a6" providerId="ADAL" clId="{A25147A2-C0D4-4C83-AE20-DAD1D2FA3B61}" dt="2023-05-13T00:24:05.992" v="1678" actId="14100"/>
        <pc:sldMkLst>
          <pc:docMk/>
          <pc:sldMk cId="1545716893" sldId="549"/>
        </pc:sldMkLst>
        <pc:spChg chg="mod">
          <ac:chgData name="Kora Mousseaux" userId="b3c099e3-2d10-463d-833e-94fa247259a6" providerId="ADAL" clId="{A25147A2-C0D4-4C83-AE20-DAD1D2FA3B61}" dt="2023-05-13T00:17:56.941" v="1461" actId="20577"/>
          <ac:spMkLst>
            <pc:docMk/>
            <pc:sldMk cId="1545716893" sldId="549"/>
            <ac:spMk id="2" creationId="{60E71CD4-1CC7-E356-CF38-85B79786A4DB}"/>
          </ac:spMkLst>
        </pc:spChg>
        <pc:spChg chg="mod">
          <ac:chgData name="Kora Mousseaux" userId="b3c099e3-2d10-463d-833e-94fa247259a6" providerId="ADAL" clId="{A25147A2-C0D4-4C83-AE20-DAD1D2FA3B61}" dt="2023-05-13T00:23:53.812" v="1674" actId="14100"/>
          <ac:spMkLst>
            <pc:docMk/>
            <pc:sldMk cId="1545716893" sldId="549"/>
            <ac:spMk id="3" creationId="{0411F6F8-15D1-D1C8-4F1B-78845F0E1B17}"/>
          </ac:spMkLst>
        </pc:spChg>
        <pc:picChg chg="add mod modCrop">
          <ac:chgData name="Kora Mousseaux" userId="b3c099e3-2d10-463d-833e-94fa247259a6" providerId="ADAL" clId="{A25147A2-C0D4-4C83-AE20-DAD1D2FA3B61}" dt="2023-05-13T00:23:59.540" v="1675" actId="1076"/>
          <ac:picMkLst>
            <pc:docMk/>
            <pc:sldMk cId="1545716893" sldId="549"/>
            <ac:picMk id="6" creationId="{E499F171-4A3E-7A1D-5287-658170B9B6C7}"/>
          </ac:picMkLst>
        </pc:picChg>
        <pc:picChg chg="add mod">
          <ac:chgData name="Kora Mousseaux" userId="b3c099e3-2d10-463d-833e-94fa247259a6" providerId="ADAL" clId="{A25147A2-C0D4-4C83-AE20-DAD1D2FA3B61}" dt="2023-05-13T00:24:05.992" v="1678" actId="14100"/>
          <ac:picMkLst>
            <pc:docMk/>
            <pc:sldMk cId="1545716893" sldId="549"/>
            <ac:picMk id="8" creationId="{A0F86E0E-3D7F-B706-E537-7998C07B0763}"/>
          </ac:picMkLst>
        </pc:picChg>
      </pc:sldChg>
      <pc:sldChg chg="addSp delSp modSp new mod setBg">
        <pc:chgData name="Kora Mousseaux" userId="b3c099e3-2d10-463d-833e-94fa247259a6" providerId="ADAL" clId="{A25147A2-C0D4-4C83-AE20-DAD1D2FA3B61}" dt="2023-05-15T23:12:04.531" v="2291" actId="27636"/>
        <pc:sldMkLst>
          <pc:docMk/>
          <pc:sldMk cId="2199563981" sldId="550"/>
        </pc:sldMkLst>
        <pc:spChg chg="mod ord">
          <ac:chgData name="Kora Mousseaux" userId="b3c099e3-2d10-463d-833e-94fa247259a6" providerId="ADAL" clId="{A25147A2-C0D4-4C83-AE20-DAD1D2FA3B61}" dt="2023-05-15T22:54:06.568" v="1881" actId="26606"/>
          <ac:spMkLst>
            <pc:docMk/>
            <pc:sldMk cId="2199563981" sldId="550"/>
            <ac:spMk id="2" creationId="{9863D9D9-45F4-83BF-AF72-EF8C65C1488A}"/>
          </ac:spMkLst>
        </pc:spChg>
        <pc:spChg chg="add mod ord">
          <ac:chgData name="Kora Mousseaux" userId="b3c099e3-2d10-463d-833e-94fa247259a6" providerId="ADAL" clId="{A25147A2-C0D4-4C83-AE20-DAD1D2FA3B61}" dt="2023-05-15T23:12:04.531" v="2291" actId="27636"/>
          <ac:spMkLst>
            <pc:docMk/>
            <pc:sldMk cId="2199563981" sldId="550"/>
            <ac:spMk id="3" creationId="{787F90C3-D91D-84CB-7D9C-DCA28CF3DFCF}"/>
          </ac:spMkLst>
        </pc:spChg>
        <pc:spChg chg="add del">
          <ac:chgData name="Kora Mousseaux" userId="b3c099e3-2d10-463d-833e-94fa247259a6" providerId="ADAL" clId="{A25147A2-C0D4-4C83-AE20-DAD1D2FA3B61}" dt="2023-05-15T22:53:52.595" v="1872" actId="26606"/>
          <ac:spMkLst>
            <pc:docMk/>
            <pc:sldMk cId="2199563981" sldId="550"/>
            <ac:spMk id="6" creationId="{04812C46-200A-4DEB-A05E-3ED6C68C2387}"/>
          </ac:spMkLst>
        </pc:spChg>
        <pc:spChg chg="add del">
          <ac:chgData name="Kora Mousseaux" userId="b3c099e3-2d10-463d-833e-94fa247259a6" providerId="ADAL" clId="{A25147A2-C0D4-4C83-AE20-DAD1D2FA3B61}" dt="2023-05-15T22:53:52.595" v="1872" actId="26606"/>
          <ac:spMkLst>
            <pc:docMk/>
            <pc:sldMk cId="2199563981" sldId="550"/>
            <ac:spMk id="7" creationId="{D1EA859B-E555-4109-94F3-6700E046E008}"/>
          </ac:spMkLst>
        </pc:spChg>
        <pc:spChg chg="add del">
          <ac:chgData name="Kora Mousseaux" userId="b3c099e3-2d10-463d-833e-94fa247259a6" providerId="ADAL" clId="{A25147A2-C0D4-4C83-AE20-DAD1D2FA3B61}" dt="2023-05-15T22:53:17.397" v="1865" actId="26606"/>
          <ac:spMkLst>
            <pc:docMk/>
            <pc:sldMk cId="2199563981" sldId="550"/>
            <ac:spMk id="9" creationId="{F13C74B1-5B17-4795-BED0-7140497B445A}"/>
          </ac:spMkLst>
        </pc:spChg>
        <pc:spChg chg="add del">
          <ac:chgData name="Kora Mousseaux" userId="b3c099e3-2d10-463d-833e-94fa247259a6" providerId="ADAL" clId="{A25147A2-C0D4-4C83-AE20-DAD1D2FA3B61}" dt="2023-05-15T22:53:54.664" v="1874" actId="26606"/>
          <ac:spMkLst>
            <pc:docMk/>
            <pc:sldMk cId="2199563981" sldId="550"/>
            <ac:spMk id="10" creationId="{79BB35BC-D5C2-4C8B-A22A-A71E6191913B}"/>
          </ac:spMkLst>
        </pc:spChg>
        <pc:spChg chg="add del">
          <ac:chgData name="Kora Mousseaux" userId="b3c099e3-2d10-463d-833e-94fa247259a6" providerId="ADAL" clId="{A25147A2-C0D4-4C83-AE20-DAD1D2FA3B61}" dt="2023-05-15T22:53:17.397" v="1865" actId="26606"/>
          <ac:spMkLst>
            <pc:docMk/>
            <pc:sldMk cId="2199563981" sldId="550"/>
            <ac:spMk id="11" creationId="{D4974D33-8DC5-464E-8C6D-BE58F0669C17}"/>
          </ac:spMkLst>
        </pc:spChg>
        <pc:spChg chg="add del">
          <ac:chgData name="Kora Mousseaux" userId="b3c099e3-2d10-463d-833e-94fa247259a6" providerId="ADAL" clId="{A25147A2-C0D4-4C83-AE20-DAD1D2FA3B61}" dt="2023-05-15T22:54:02.536" v="1876" actId="26606"/>
          <ac:spMkLst>
            <pc:docMk/>
            <pc:sldMk cId="2199563981" sldId="550"/>
            <ac:spMk id="12" creationId="{04812C46-200A-4DEB-A05E-3ED6C68C2387}"/>
          </ac:spMkLst>
        </pc:spChg>
        <pc:spChg chg="add del">
          <ac:chgData name="Kora Mousseaux" userId="b3c099e3-2d10-463d-833e-94fa247259a6" providerId="ADAL" clId="{A25147A2-C0D4-4C83-AE20-DAD1D2FA3B61}" dt="2023-05-15T22:54:02.536" v="1876" actId="26606"/>
          <ac:spMkLst>
            <pc:docMk/>
            <pc:sldMk cId="2199563981" sldId="550"/>
            <ac:spMk id="13" creationId="{D1EA859B-E555-4109-94F3-6700E046E008}"/>
          </ac:spMkLst>
        </pc:spChg>
        <pc:spChg chg="add del">
          <ac:chgData name="Kora Mousseaux" userId="b3c099e3-2d10-463d-833e-94fa247259a6" providerId="ADAL" clId="{A25147A2-C0D4-4C83-AE20-DAD1D2FA3B61}" dt="2023-05-15T22:54:05.513" v="1878" actId="26606"/>
          <ac:spMkLst>
            <pc:docMk/>
            <pc:sldMk cId="2199563981" sldId="550"/>
            <ac:spMk id="15" creationId="{B1595A09-E336-4D1B-9B3A-06A2287A54E2}"/>
          </ac:spMkLst>
        </pc:spChg>
        <pc:spChg chg="add del">
          <ac:chgData name="Kora Mousseaux" userId="b3c099e3-2d10-463d-833e-94fa247259a6" providerId="ADAL" clId="{A25147A2-C0D4-4C83-AE20-DAD1D2FA3B61}" dt="2023-05-15T22:54:05.513" v="1878" actId="26606"/>
          <ac:spMkLst>
            <pc:docMk/>
            <pc:sldMk cId="2199563981" sldId="550"/>
            <ac:spMk id="16" creationId="{3540989C-C7B8-473B-BF87-6F2DA6A90006}"/>
          </ac:spMkLst>
        </pc:spChg>
        <pc:spChg chg="add del">
          <ac:chgData name="Kora Mousseaux" userId="b3c099e3-2d10-463d-833e-94fa247259a6" providerId="ADAL" clId="{A25147A2-C0D4-4C83-AE20-DAD1D2FA3B61}" dt="2023-05-15T22:54:06.562" v="1880" actId="26606"/>
          <ac:spMkLst>
            <pc:docMk/>
            <pc:sldMk cId="2199563981" sldId="550"/>
            <ac:spMk id="17" creationId="{7A5F0580-5EE9-419F-96EE-B6529EF6E7D0}"/>
          </ac:spMkLst>
        </pc:spChg>
        <pc:spChg chg="add del">
          <ac:chgData name="Kora Mousseaux" userId="b3c099e3-2d10-463d-833e-94fa247259a6" providerId="ADAL" clId="{A25147A2-C0D4-4C83-AE20-DAD1D2FA3B61}" dt="2023-05-15T22:54:06.562" v="1880" actId="26606"/>
          <ac:spMkLst>
            <pc:docMk/>
            <pc:sldMk cId="2199563981" sldId="550"/>
            <ac:spMk id="18" creationId="{50E4C519-FBE9-4ABE-A8F9-C2CBE326932F}"/>
          </ac:spMkLst>
        </pc:spChg>
        <pc:spChg chg="add del">
          <ac:chgData name="Kora Mousseaux" userId="b3c099e3-2d10-463d-833e-94fa247259a6" providerId="ADAL" clId="{A25147A2-C0D4-4C83-AE20-DAD1D2FA3B61}" dt="2023-05-15T22:54:06.562" v="1880" actId="26606"/>
          <ac:spMkLst>
            <pc:docMk/>
            <pc:sldMk cId="2199563981" sldId="550"/>
            <ac:spMk id="19" creationId="{80EC29FB-299E-49F3-8C7B-01199632A30F}"/>
          </ac:spMkLst>
        </pc:spChg>
        <pc:spChg chg="add del">
          <ac:chgData name="Kora Mousseaux" userId="b3c099e3-2d10-463d-833e-94fa247259a6" providerId="ADAL" clId="{A25147A2-C0D4-4C83-AE20-DAD1D2FA3B61}" dt="2023-05-15T22:54:06.562" v="1880" actId="26606"/>
          <ac:spMkLst>
            <pc:docMk/>
            <pc:sldMk cId="2199563981" sldId="550"/>
            <ac:spMk id="20" creationId="{C29A2522-B27A-45C5-897B-79A1407D159A}"/>
          </ac:spMkLst>
        </pc:spChg>
        <pc:spChg chg="add del">
          <ac:chgData name="Kora Mousseaux" userId="b3c099e3-2d10-463d-833e-94fa247259a6" providerId="ADAL" clId="{A25147A2-C0D4-4C83-AE20-DAD1D2FA3B61}" dt="2023-05-15T22:54:06.562" v="1880" actId="26606"/>
          <ac:spMkLst>
            <pc:docMk/>
            <pc:sldMk cId="2199563981" sldId="550"/>
            <ac:spMk id="21" creationId="{98E79BE4-34FE-485A-98A5-92CE8F7C4743}"/>
          </ac:spMkLst>
        </pc:spChg>
        <pc:spChg chg="add">
          <ac:chgData name="Kora Mousseaux" userId="b3c099e3-2d10-463d-833e-94fa247259a6" providerId="ADAL" clId="{A25147A2-C0D4-4C83-AE20-DAD1D2FA3B61}" dt="2023-05-15T22:54:06.568" v="1881" actId="26606"/>
          <ac:spMkLst>
            <pc:docMk/>
            <pc:sldMk cId="2199563981" sldId="550"/>
            <ac:spMk id="23" creationId="{B1595A09-E336-4D1B-9B3A-06A2287A54E2}"/>
          </ac:spMkLst>
        </pc:spChg>
        <pc:spChg chg="add">
          <ac:chgData name="Kora Mousseaux" userId="b3c099e3-2d10-463d-833e-94fa247259a6" providerId="ADAL" clId="{A25147A2-C0D4-4C83-AE20-DAD1D2FA3B61}" dt="2023-05-15T22:54:06.568" v="1881" actId="26606"/>
          <ac:spMkLst>
            <pc:docMk/>
            <pc:sldMk cId="2199563981" sldId="550"/>
            <ac:spMk id="24" creationId="{3540989C-C7B8-473B-BF87-6F2DA6A90006}"/>
          </ac:spMkLst>
        </pc:spChg>
        <pc:picChg chg="add mod ord">
          <ac:chgData name="Kora Mousseaux" userId="b3c099e3-2d10-463d-833e-94fa247259a6" providerId="ADAL" clId="{A25147A2-C0D4-4C83-AE20-DAD1D2FA3B61}" dt="2023-05-15T23:11:16.424" v="2271" actId="14100"/>
          <ac:picMkLst>
            <pc:docMk/>
            <pc:sldMk cId="2199563981" sldId="550"/>
            <ac:picMk id="4" creationId="{4C92301B-1740-5053-9A58-F09874C70448}"/>
          </ac:picMkLst>
        </pc:picChg>
        <pc:picChg chg="add del mod">
          <ac:chgData name="Kora Mousseaux" userId="b3c099e3-2d10-463d-833e-94fa247259a6" providerId="ADAL" clId="{A25147A2-C0D4-4C83-AE20-DAD1D2FA3B61}" dt="2023-05-15T22:59:34.034" v="1948" actId="478"/>
          <ac:picMkLst>
            <pc:docMk/>
            <pc:sldMk cId="2199563981" sldId="550"/>
            <ac:picMk id="5" creationId="{A92B03D1-5C5E-76B0-2676-FD1DB4E80407}"/>
          </ac:picMkLst>
        </pc:picChg>
        <pc:picChg chg="add del mod">
          <ac:chgData name="Kora Mousseaux" userId="b3c099e3-2d10-463d-833e-94fa247259a6" providerId="ADAL" clId="{A25147A2-C0D4-4C83-AE20-DAD1D2FA3B61}" dt="2023-05-15T22:57:51.813" v="1934" actId="478"/>
          <ac:picMkLst>
            <pc:docMk/>
            <pc:sldMk cId="2199563981" sldId="550"/>
            <ac:picMk id="14" creationId="{F75DC96A-C53C-4973-3BDE-6B3B4E7B3B61}"/>
          </ac:picMkLst>
        </pc:picChg>
        <pc:picChg chg="add del mod">
          <ac:chgData name="Kora Mousseaux" userId="b3c099e3-2d10-463d-833e-94fa247259a6" providerId="ADAL" clId="{A25147A2-C0D4-4C83-AE20-DAD1D2FA3B61}" dt="2023-05-15T22:59:33.350" v="1947" actId="478"/>
          <ac:picMkLst>
            <pc:docMk/>
            <pc:sldMk cId="2199563981" sldId="550"/>
            <ac:picMk id="25" creationId="{0DFD4698-BCA1-BAD7-E3CA-1211EFE94214}"/>
          </ac:picMkLst>
        </pc:picChg>
      </pc:sldChg>
      <pc:sldChg chg="modSp add mod ord">
        <pc:chgData name="Kora Mousseaux" userId="b3c099e3-2d10-463d-833e-94fa247259a6" providerId="ADAL" clId="{A25147A2-C0D4-4C83-AE20-DAD1D2FA3B61}" dt="2023-05-15T23:05:34.266" v="2013" actId="27636"/>
        <pc:sldMkLst>
          <pc:docMk/>
          <pc:sldMk cId="3643542223" sldId="551"/>
        </pc:sldMkLst>
        <pc:spChg chg="mod">
          <ac:chgData name="Kora Mousseaux" userId="b3c099e3-2d10-463d-833e-94fa247259a6" providerId="ADAL" clId="{A25147A2-C0D4-4C83-AE20-DAD1D2FA3B61}" dt="2023-05-15T23:05:34.266" v="2013" actId="27636"/>
          <ac:spMkLst>
            <pc:docMk/>
            <pc:sldMk cId="3643542223" sldId="551"/>
            <ac:spMk id="6" creationId="{BC724058-080E-CA08-A120-33FA25F0B115}"/>
          </ac:spMkLst>
        </pc:spChg>
      </pc:sldChg>
      <pc:sldChg chg="modSp add mod">
        <pc:chgData name="Kora Mousseaux" userId="b3c099e3-2d10-463d-833e-94fa247259a6" providerId="ADAL" clId="{A25147A2-C0D4-4C83-AE20-DAD1D2FA3B61}" dt="2023-05-15T23:06:32.891" v="2022" actId="6549"/>
        <pc:sldMkLst>
          <pc:docMk/>
          <pc:sldMk cId="2296673463" sldId="552"/>
        </pc:sldMkLst>
        <pc:spChg chg="mod">
          <ac:chgData name="Kora Mousseaux" userId="b3c099e3-2d10-463d-833e-94fa247259a6" providerId="ADAL" clId="{A25147A2-C0D4-4C83-AE20-DAD1D2FA3B61}" dt="2023-05-15T23:06:32.891" v="2022" actId="6549"/>
          <ac:spMkLst>
            <pc:docMk/>
            <pc:sldMk cId="2296673463" sldId="552"/>
            <ac:spMk id="6" creationId="{BC724058-080E-CA08-A120-33FA25F0B115}"/>
          </ac:spMkLst>
        </pc:spChg>
      </pc:sldChg>
      <pc:sldChg chg="addSp delSp modSp add mod modNotesTx">
        <pc:chgData name="Kora Mousseaux" userId="b3c099e3-2d10-463d-833e-94fa247259a6" providerId="ADAL" clId="{A25147A2-C0D4-4C83-AE20-DAD1D2FA3B61}" dt="2023-05-30T22:38:10.101" v="3156" actId="20577"/>
        <pc:sldMkLst>
          <pc:docMk/>
          <pc:sldMk cId="1391493726" sldId="553"/>
        </pc:sldMkLst>
        <pc:spChg chg="mod">
          <ac:chgData name="Kora Mousseaux" userId="b3c099e3-2d10-463d-833e-94fa247259a6" providerId="ADAL" clId="{A25147A2-C0D4-4C83-AE20-DAD1D2FA3B61}" dt="2023-05-30T22:38:10.101" v="3156" actId="20577"/>
          <ac:spMkLst>
            <pc:docMk/>
            <pc:sldMk cId="1391493726" sldId="553"/>
            <ac:spMk id="2" creationId="{998CA8E5-D0E6-788C-E7BD-6119E13D9F55}"/>
          </ac:spMkLst>
        </pc:spChg>
        <pc:spChg chg="mod">
          <ac:chgData name="Kora Mousseaux" userId="b3c099e3-2d10-463d-833e-94fa247259a6" providerId="ADAL" clId="{A25147A2-C0D4-4C83-AE20-DAD1D2FA3B61}" dt="2023-05-30T22:32:38.182" v="2991" actId="14100"/>
          <ac:spMkLst>
            <pc:docMk/>
            <pc:sldMk cId="1391493726" sldId="553"/>
            <ac:spMk id="7" creationId="{A2F38EAB-BDAC-60BD-DFF3-2B0DBCE8D53A}"/>
          </ac:spMkLst>
        </pc:spChg>
        <pc:picChg chg="add mod ord">
          <ac:chgData name="Kora Mousseaux" userId="b3c099e3-2d10-463d-833e-94fa247259a6" providerId="ADAL" clId="{A25147A2-C0D4-4C83-AE20-DAD1D2FA3B61}" dt="2023-05-30T22:32:06.689" v="2983" actId="167"/>
          <ac:picMkLst>
            <pc:docMk/>
            <pc:sldMk cId="1391493726" sldId="553"/>
            <ac:picMk id="5" creationId="{C94F534D-23EC-62B2-EA45-A3ECE6F20E48}"/>
          </ac:picMkLst>
        </pc:picChg>
        <pc:picChg chg="del">
          <ac:chgData name="Kora Mousseaux" userId="b3c099e3-2d10-463d-833e-94fa247259a6" providerId="ADAL" clId="{A25147A2-C0D4-4C83-AE20-DAD1D2FA3B61}" dt="2023-05-30T22:32:01.005" v="2980" actId="478"/>
          <ac:picMkLst>
            <pc:docMk/>
            <pc:sldMk cId="1391493726" sldId="553"/>
            <ac:picMk id="8" creationId="{A7B3FE11-B19A-B32F-38DB-0C4AE6EF69AE}"/>
          </ac:picMkLst>
        </pc:picChg>
      </pc:sldChg>
      <pc:sldChg chg="addSp delSp modSp add mod">
        <pc:chgData name="Kora Mousseaux" userId="b3c099e3-2d10-463d-833e-94fa247259a6" providerId="ADAL" clId="{A25147A2-C0D4-4C83-AE20-DAD1D2FA3B61}" dt="2023-05-30T22:37:44.538" v="3148" actId="166"/>
        <pc:sldMkLst>
          <pc:docMk/>
          <pc:sldMk cId="2580881462" sldId="554"/>
        </pc:sldMkLst>
        <pc:spChg chg="mod">
          <ac:chgData name="Kora Mousseaux" userId="b3c099e3-2d10-463d-833e-94fa247259a6" providerId="ADAL" clId="{A25147A2-C0D4-4C83-AE20-DAD1D2FA3B61}" dt="2023-05-30T22:35:28.141" v="3130" actId="20577"/>
          <ac:spMkLst>
            <pc:docMk/>
            <pc:sldMk cId="2580881462" sldId="554"/>
            <ac:spMk id="2" creationId="{7A3D7AA8-A049-DA9A-ACE6-6BC98D6FF01B}"/>
          </ac:spMkLst>
        </pc:spChg>
        <pc:spChg chg="mod ord">
          <ac:chgData name="Kora Mousseaux" userId="b3c099e3-2d10-463d-833e-94fa247259a6" providerId="ADAL" clId="{A25147A2-C0D4-4C83-AE20-DAD1D2FA3B61}" dt="2023-05-30T22:37:44.538" v="3148" actId="166"/>
          <ac:spMkLst>
            <pc:docMk/>
            <pc:sldMk cId="2580881462" sldId="554"/>
            <ac:spMk id="3" creationId="{8200A225-5845-B271-FEB2-DF396C482939}"/>
          </ac:spMkLst>
        </pc:spChg>
        <pc:picChg chg="del">
          <ac:chgData name="Kora Mousseaux" userId="b3c099e3-2d10-463d-833e-94fa247259a6" providerId="ADAL" clId="{A25147A2-C0D4-4C83-AE20-DAD1D2FA3B61}" dt="2023-05-30T22:36:23.220" v="3138" actId="478"/>
          <ac:picMkLst>
            <pc:docMk/>
            <pc:sldMk cId="2580881462" sldId="554"/>
            <ac:picMk id="4" creationId="{E6BEEE03-4131-689E-9D54-1CC3DD123647}"/>
          </ac:picMkLst>
        </pc:picChg>
        <pc:picChg chg="del">
          <ac:chgData name="Kora Mousseaux" userId="b3c099e3-2d10-463d-833e-94fa247259a6" providerId="ADAL" clId="{A25147A2-C0D4-4C83-AE20-DAD1D2FA3B61}" dt="2023-05-30T22:36:22.058" v="3137" actId="478"/>
          <ac:picMkLst>
            <pc:docMk/>
            <pc:sldMk cId="2580881462" sldId="554"/>
            <ac:picMk id="5" creationId="{5DF7EBFC-C131-73EE-9873-46AA8163F1FF}"/>
          </ac:picMkLst>
        </pc:picChg>
        <pc:picChg chg="del">
          <ac:chgData name="Kora Mousseaux" userId="b3c099e3-2d10-463d-833e-94fa247259a6" providerId="ADAL" clId="{A25147A2-C0D4-4C83-AE20-DAD1D2FA3B61}" dt="2023-05-30T22:36:17.637" v="3135" actId="478"/>
          <ac:picMkLst>
            <pc:docMk/>
            <pc:sldMk cId="2580881462" sldId="554"/>
            <ac:picMk id="6" creationId="{07461557-EC45-F7C5-62CB-E141F05371DB}"/>
          </ac:picMkLst>
        </pc:picChg>
        <pc:picChg chg="del">
          <ac:chgData name="Kora Mousseaux" userId="b3c099e3-2d10-463d-833e-94fa247259a6" providerId="ADAL" clId="{A25147A2-C0D4-4C83-AE20-DAD1D2FA3B61}" dt="2023-05-30T22:36:19.054" v="3136" actId="478"/>
          <ac:picMkLst>
            <pc:docMk/>
            <pc:sldMk cId="2580881462" sldId="554"/>
            <ac:picMk id="7" creationId="{355E9D84-812A-A0C3-B790-9C4205010EE3}"/>
          </ac:picMkLst>
        </pc:picChg>
        <pc:picChg chg="del">
          <ac:chgData name="Kora Mousseaux" userId="b3c099e3-2d10-463d-833e-94fa247259a6" providerId="ADAL" clId="{A25147A2-C0D4-4C83-AE20-DAD1D2FA3B61}" dt="2023-05-30T22:36:24.593" v="3139" actId="478"/>
          <ac:picMkLst>
            <pc:docMk/>
            <pc:sldMk cId="2580881462" sldId="554"/>
            <ac:picMk id="9" creationId="{A29F4470-7D62-B1A2-1BF2-F4F0168405A8}"/>
          </ac:picMkLst>
        </pc:picChg>
        <pc:picChg chg="add del mod">
          <ac:chgData name="Kora Mousseaux" userId="b3c099e3-2d10-463d-833e-94fa247259a6" providerId="ADAL" clId="{A25147A2-C0D4-4C83-AE20-DAD1D2FA3B61}" dt="2023-05-30T22:36:16.424" v="3134" actId="478"/>
          <ac:picMkLst>
            <pc:docMk/>
            <pc:sldMk cId="2580881462" sldId="554"/>
            <ac:picMk id="10" creationId="{8C3F18DD-4254-6647-1254-BC1DE5703EA9}"/>
          </ac:picMkLst>
        </pc:picChg>
        <pc:picChg chg="add mod">
          <ac:chgData name="Kora Mousseaux" userId="b3c099e3-2d10-463d-833e-94fa247259a6" providerId="ADAL" clId="{A25147A2-C0D4-4C83-AE20-DAD1D2FA3B61}" dt="2023-05-30T22:37:34.576" v="3147" actId="14100"/>
          <ac:picMkLst>
            <pc:docMk/>
            <pc:sldMk cId="2580881462" sldId="554"/>
            <ac:picMk id="12" creationId="{1E1BF43E-C246-D0FF-49CE-29C3C85D75C9}"/>
          </ac:picMkLst>
        </pc:picChg>
      </pc:sldChg>
      <pc:sldChg chg="addSp modSp new mod">
        <pc:chgData name="Kora Mousseaux" userId="b3c099e3-2d10-463d-833e-94fa247259a6" providerId="ADAL" clId="{A25147A2-C0D4-4C83-AE20-DAD1D2FA3B61}" dt="2023-05-30T22:51:18.850" v="3234" actId="732"/>
        <pc:sldMkLst>
          <pc:docMk/>
          <pc:sldMk cId="2577753014" sldId="555"/>
        </pc:sldMkLst>
        <pc:spChg chg="mod">
          <ac:chgData name="Kora Mousseaux" userId="b3c099e3-2d10-463d-833e-94fa247259a6" providerId="ADAL" clId="{A25147A2-C0D4-4C83-AE20-DAD1D2FA3B61}" dt="2023-05-30T22:49:57.318" v="3225" actId="2711"/>
          <ac:spMkLst>
            <pc:docMk/>
            <pc:sldMk cId="2577753014" sldId="555"/>
            <ac:spMk id="2" creationId="{285FDC83-F32A-80A9-FA5F-7FD7E24EA3C9}"/>
          </ac:spMkLst>
        </pc:spChg>
        <pc:picChg chg="add mod">
          <ac:chgData name="Kora Mousseaux" userId="b3c099e3-2d10-463d-833e-94fa247259a6" providerId="ADAL" clId="{A25147A2-C0D4-4C83-AE20-DAD1D2FA3B61}" dt="2023-05-30T22:50:33.852" v="3229" actId="1076"/>
          <ac:picMkLst>
            <pc:docMk/>
            <pc:sldMk cId="2577753014" sldId="555"/>
            <ac:picMk id="6" creationId="{3BA7B1F7-9994-1DC2-EBEE-CE41CF1DB531}"/>
          </ac:picMkLst>
        </pc:picChg>
        <pc:picChg chg="add mod modCrop">
          <ac:chgData name="Kora Mousseaux" userId="b3c099e3-2d10-463d-833e-94fa247259a6" providerId="ADAL" clId="{A25147A2-C0D4-4C83-AE20-DAD1D2FA3B61}" dt="2023-05-30T22:51:18.850" v="3234" actId="732"/>
          <ac:picMkLst>
            <pc:docMk/>
            <pc:sldMk cId="2577753014" sldId="555"/>
            <ac:picMk id="8" creationId="{E0A99548-7A26-D074-5670-847C5101F5BC}"/>
          </ac:picMkLst>
        </pc:picChg>
      </pc:sldChg>
    </pc:docChg>
  </pc:docChgLst>
  <pc:docChgLst>
    <pc:chgData name="Kora Mousseaux" userId="b3c099e3-2d10-463d-833e-94fa247259a6" providerId="ADAL" clId="{913A270C-6B72-4070-81F6-170B26F1BCCB}"/>
    <pc:docChg chg="undo custSel addSld delSld modSld sldOrd">
      <pc:chgData name="Kora Mousseaux" userId="b3c099e3-2d10-463d-833e-94fa247259a6" providerId="ADAL" clId="{913A270C-6B72-4070-81F6-170B26F1BCCB}" dt="2024-02-02T23:24:34.751" v="1244" actId="27636"/>
      <pc:docMkLst>
        <pc:docMk/>
      </pc:docMkLst>
      <pc:sldChg chg="modNotesTx">
        <pc:chgData name="Kora Mousseaux" userId="b3c099e3-2d10-463d-833e-94fa247259a6" providerId="ADAL" clId="{913A270C-6B72-4070-81F6-170B26F1BCCB}" dt="2024-02-02T23:14:45.223" v="1157" actId="20577"/>
        <pc:sldMkLst>
          <pc:docMk/>
          <pc:sldMk cId="2304950439" sldId="265"/>
        </pc:sldMkLst>
      </pc:sldChg>
      <pc:sldChg chg="addSp delSp modSp mod ord">
        <pc:chgData name="Kora Mousseaux" userId="b3c099e3-2d10-463d-833e-94fa247259a6" providerId="ADAL" clId="{913A270C-6B72-4070-81F6-170B26F1BCCB}" dt="2024-02-02T23:24:34.751" v="1244" actId="27636"/>
        <pc:sldMkLst>
          <pc:docMk/>
          <pc:sldMk cId="1905119286" sldId="324"/>
        </pc:sldMkLst>
        <pc:spChg chg="mod">
          <ac:chgData name="Kora Mousseaux" userId="b3c099e3-2d10-463d-833e-94fa247259a6" providerId="ADAL" clId="{913A270C-6B72-4070-81F6-170B26F1BCCB}" dt="2024-02-02T23:20:06.922" v="1189" actId="20577"/>
          <ac:spMkLst>
            <pc:docMk/>
            <pc:sldMk cId="1905119286" sldId="324"/>
            <ac:spMk id="3" creationId="{00000000-0000-0000-0000-000000000000}"/>
          </ac:spMkLst>
        </pc:spChg>
        <pc:spChg chg="del mod">
          <ac:chgData name="Kora Mousseaux" userId="b3c099e3-2d10-463d-833e-94fa247259a6" providerId="ADAL" clId="{913A270C-6B72-4070-81F6-170B26F1BCCB}" dt="2024-02-02T23:21:43.193" v="1212" actId="478"/>
          <ac:spMkLst>
            <pc:docMk/>
            <pc:sldMk cId="1905119286" sldId="324"/>
            <ac:spMk id="4" creationId="{00000000-0000-0000-0000-000000000000}"/>
          </ac:spMkLst>
        </pc:spChg>
        <pc:spChg chg="add mod">
          <ac:chgData name="Kora Mousseaux" userId="b3c099e3-2d10-463d-833e-94fa247259a6" providerId="ADAL" clId="{913A270C-6B72-4070-81F6-170B26F1BCCB}" dt="2024-02-02T23:24:34.751" v="1244" actId="27636"/>
          <ac:spMkLst>
            <pc:docMk/>
            <pc:sldMk cId="1905119286" sldId="324"/>
            <ac:spMk id="5" creationId="{DE3BEEC5-14D3-9669-A215-BB7444B83392}"/>
          </ac:spMkLst>
        </pc:spChg>
        <pc:spChg chg="add mod">
          <ac:chgData name="Kora Mousseaux" userId="b3c099e3-2d10-463d-833e-94fa247259a6" providerId="ADAL" clId="{913A270C-6B72-4070-81F6-170B26F1BCCB}" dt="2024-02-02T23:24:30.936" v="1242" actId="6549"/>
          <ac:spMkLst>
            <pc:docMk/>
            <pc:sldMk cId="1905119286" sldId="324"/>
            <ac:spMk id="7" creationId="{D9E90C9E-6051-889B-E909-E403F29DBEDB}"/>
          </ac:spMkLst>
        </pc:spChg>
      </pc:sldChg>
      <pc:sldChg chg="modSp mod">
        <pc:chgData name="Kora Mousseaux" userId="b3c099e3-2d10-463d-833e-94fa247259a6" providerId="ADAL" clId="{913A270C-6B72-4070-81F6-170B26F1BCCB}" dt="2024-02-02T22:34:57.364" v="1076" actId="20577"/>
        <pc:sldMkLst>
          <pc:docMk/>
          <pc:sldMk cId="2855214500" sldId="344"/>
        </pc:sldMkLst>
        <pc:spChg chg="mod">
          <ac:chgData name="Kora Mousseaux" userId="b3c099e3-2d10-463d-833e-94fa247259a6" providerId="ADAL" clId="{913A270C-6B72-4070-81F6-170B26F1BCCB}" dt="2024-02-02T22:34:57.364" v="1076" actId="20577"/>
          <ac:spMkLst>
            <pc:docMk/>
            <pc:sldMk cId="2855214500" sldId="344"/>
            <ac:spMk id="3" creationId="{00000000-0000-0000-0000-000000000000}"/>
          </ac:spMkLst>
        </pc:spChg>
      </pc:sldChg>
      <pc:sldChg chg="addSp delSp modSp mod">
        <pc:chgData name="Kora Mousseaux" userId="b3c099e3-2d10-463d-833e-94fa247259a6" providerId="ADAL" clId="{913A270C-6B72-4070-81F6-170B26F1BCCB}" dt="2024-01-17T20:24:55.971" v="730" actId="27636"/>
        <pc:sldMkLst>
          <pc:docMk/>
          <pc:sldMk cId="2408283687" sldId="354"/>
        </pc:sldMkLst>
        <pc:spChg chg="mod">
          <ac:chgData name="Kora Mousseaux" userId="b3c099e3-2d10-463d-833e-94fa247259a6" providerId="ADAL" clId="{913A270C-6B72-4070-81F6-170B26F1BCCB}" dt="2024-01-17T20:24:55.971" v="730" actId="27636"/>
          <ac:spMkLst>
            <pc:docMk/>
            <pc:sldMk cId="2408283687" sldId="354"/>
            <ac:spMk id="2" creationId="{00000000-0000-0000-0000-000000000000}"/>
          </ac:spMkLst>
        </pc:spChg>
        <pc:spChg chg="mod">
          <ac:chgData name="Kora Mousseaux" userId="b3c099e3-2d10-463d-833e-94fa247259a6" providerId="ADAL" clId="{913A270C-6B72-4070-81F6-170B26F1BCCB}" dt="2024-01-17T20:24:50.122" v="728" actId="255"/>
          <ac:spMkLst>
            <pc:docMk/>
            <pc:sldMk cId="2408283687" sldId="354"/>
            <ac:spMk id="3" creationId="{00000000-0000-0000-0000-000000000000}"/>
          </ac:spMkLst>
        </pc:spChg>
        <pc:picChg chg="add mod">
          <ac:chgData name="Kora Mousseaux" userId="b3c099e3-2d10-463d-833e-94fa247259a6" providerId="ADAL" clId="{913A270C-6B72-4070-81F6-170B26F1BCCB}" dt="2024-01-17T20:20:48.671" v="670" actId="1076"/>
          <ac:picMkLst>
            <pc:docMk/>
            <pc:sldMk cId="2408283687" sldId="354"/>
            <ac:picMk id="7" creationId="{FAF20D0E-FB79-F50F-9BCD-558E77B0D5F8}"/>
          </ac:picMkLst>
        </pc:picChg>
        <pc:picChg chg="del">
          <ac:chgData name="Kora Mousseaux" userId="b3c099e3-2d10-463d-833e-94fa247259a6" providerId="ADAL" clId="{913A270C-6B72-4070-81F6-170B26F1BCCB}" dt="2024-01-17T20:20:30.433" v="664" actId="478"/>
          <ac:picMkLst>
            <pc:docMk/>
            <pc:sldMk cId="2408283687" sldId="354"/>
            <ac:picMk id="4098" creationId="{00000000-0000-0000-0000-000000000000}"/>
          </ac:picMkLst>
        </pc:picChg>
        <pc:picChg chg="del">
          <ac:chgData name="Kora Mousseaux" userId="b3c099e3-2d10-463d-833e-94fa247259a6" providerId="ADAL" clId="{913A270C-6B72-4070-81F6-170B26F1BCCB}" dt="2024-01-17T20:21:18.127" v="674" actId="478"/>
          <ac:picMkLst>
            <pc:docMk/>
            <pc:sldMk cId="2408283687" sldId="354"/>
            <ac:picMk id="4099" creationId="{00000000-0000-0000-0000-000000000000}"/>
          </ac:picMkLst>
        </pc:picChg>
        <pc:picChg chg="del">
          <ac:chgData name="Kora Mousseaux" userId="b3c099e3-2d10-463d-833e-94fa247259a6" providerId="ADAL" clId="{913A270C-6B72-4070-81F6-170B26F1BCCB}" dt="2024-01-17T20:21:18.604" v="675" actId="478"/>
          <ac:picMkLst>
            <pc:docMk/>
            <pc:sldMk cId="2408283687" sldId="354"/>
            <ac:picMk id="4100" creationId="{00000000-0000-0000-0000-000000000000}"/>
          </ac:picMkLst>
        </pc:picChg>
        <pc:picChg chg="del">
          <ac:chgData name="Kora Mousseaux" userId="b3c099e3-2d10-463d-833e-94fa247259a6" providerId="ADAL" clId="{913A270C-6B72-4070-81F6-170B26F1BCCB}" dt="2024-01-17T20:21:12.872" v="672" actId="478"/>
          <ac:picMkLst>
            <pc:docMk/>
            <pc:sldMk cId="2408283687" sldId="354"/>
            <ac:picMk id="4101" creationId="{00000000-0000-0000-0000-000000000000}"/>
          </ac:picMkLst>
        </pc:picChg>
        <pc:picChg chg="del">
          <ac:chgData name="Kora Mousseaux" userId="b3c099e3-2d10-463d-833e-94fa247259a6" providerId="ADAL" clId="{913A270C-6B72-4070-81F6-170B26F1BCCB}" dt="2024-01-17T20:21:11.037" v="671" actId="478"/>
          <ac:picMkLst>
            <pc:docMk/>
            <pc:sldMk cId="2408283687" sldId="354"/>
            <ac:picMk id="4102" creationId="{00000000-0000-0000-0000-000000000000}"/>
          </ac:picMkLst>
        </pc:picChg>
      </pc:sldChg>
      <pc:sldChg chg="modSp mod modNotesTx">
        <pc:chgData name="Kora Mousseaux" userId="b3c099e3-2d10-463d-833e-94fa247259a6" providerId="ADAL" clId="{913A270C-6B72-4070-81F6-170B26F1BCCB}" dt="2024-02-02T23:19:11.603" v="1174" actId="20577"/>
        <pc:sldMkLst>
          <pc:docMk/>
          <pc:sldMk cId="2288255455" sldId="386"/>
        </pc:sldMkLst>
        <pc:spChg chg="mod">
          <ac:chgData name="Kora Mousseaux" userId="b3c099e3-2d10-463d-833e-94fa247259a6" providerId="ADAL" clId="{913A270C-6B72-4070-81F6-170B26F1BCCB}" dt="2024-02-02T23:19:11.603" v="1174" actId="20577"/>
          <ac:spMkLst>
            <pc:docMk/>
            <pc:sldMk cId="2288255455" sldId="386"/>
            <ac:spMk id="3" creationId="{E3BB3FEF-516F-4E81-A59F-FDBBAD3F5710}"/>
          </ac:spMkLst>
        </pc:spChg>
      </pc:sldChg>
      <pc:sldChg chg="del ord">
        <pc:chgData name="Kora Mousseaux" userId="b3c099e3-2d10-463d-833e-94fa247259a6" providerId="ADAL" clId="{913A270C-6B72-4070-81F6-170B26F1BCCB}" dt="2024-02-02T23:20:13.387" v="1191" actId="47"/>
        <pc:sldMkLst>
          <pc:docMk/>
          <pc:sldMk cId="3797852081" sldId="419"/>
        </pc:sldMkLst>
      </pc:sldChg>
      <pc:sldChg chg="addSp delSp modSp del mod">
        <pc:chgData name="Kora Mousseaux" userId="b3c099e3-2d10-463d-833e-94fa247259a6" providerId="ADAL" clId="{913A270C-6B72-4070-81F6-170B26F1BCCB}" dt="2024-02-02T23:13:47.966" v="1150" actId="47"/>
        <pc:sldMkLst>
          <pc:docMk/>
          <pc:sldMk cId="1729556774" sldId="421"/>
        </pc:sldMkLst>
        <pc:spChg chg="mod">
          <ac:chgData name="Kora Mousseaux" userId="b3c099e3-2d10-463d-833e-94fa247259a6" providerId="ADAL" clId="{913A270C-6B72-4070-81F6-170B26F1BCCB}" dt="2024-01-17T19:17:58.994" v="334" actId="20577"/>
          <ac:spMkLst>
            <pc:docMk/>
            <pc:sldMk cId="1729556774" sldId="421"/>
            <ac:spMk id="2" creationId="{00000000-0000-0000-0000-000000000000}"/>
          </ac:spMkLst>
        </pc:spChg>
        <pc:spChg chg="mod">
          <ac:chgData name="Kora Mousseaux" userId="b3c099e3-2d10-463d-833e-94fa247259a6" providerId="ADAL" clId="{913A270C-6B72-4070-81F6-170B26F1BCCB}" dt="2024-01-17T19:18:03.202" v="364" actId="1076"/>
          <ac:spMkLst>
            <pc:docMk/>
            <pc:sldMk cId="1729556774" sldId="421"/>
            <ac:spMk id="3" creationId="{00000000-0000-0000-0000-000000000000}"/>
          </ac:spMkLst>
        </pc:spChg>
        <pc:picChg chg="del">
          <ac:chgData name="Kora Mousseaux" userId="b3c099e3-2d10-463d-833e-94fa247259a6" providerId="ADAL" clId="{913A270C-6B72-4070-81F6-170B26F1BCCB}" dt="2024-01-17T19:18:05.181" v="366" actId="478"/>
          <ac:picMkLst>
            <pc:docMk/>
            <pc:sldMk cId="1729556774" sldId="421"/>
            <ac:picMk id="6" creationId="{2719C76B-4C29-18F3-924E-2CAECBE9447E}"/>
          </ac:picMkLst>
        </pc:picChg>
        <pc:picChg chg="add mod">
          <ac:chgData name="Kora Mousseaux" userId="b3c099e3-2d10-463d-833e-94fa247259a6" providerId="ADAL" clId="{913A270C-6B72-4070-81F6-170B26F1BCCB}" dt="2024-01-17T19:18:09.750" v="368" actId="1076"/>
          <ac:picMkLst>
            <pc:docMk/>
            <pc:sldMk cId="1729556774" sldId="421"/>
            <ac:picMk id="7" creationId="{72C0292F-CEA9-E229-429A-CA18C715AC13}"/>
          </ac:picMkLst>
        </pc:picChg>
        <pc:picChg chg="del">
          <ac:chgData name="Kora Mousseaux" userId="b3c099e3-2d10-463d-833e-94fa247259a6" providerId="ADAL" clId="{913A270C-6B72-4070-81F6-170B26F1BCCB}" dt="2024-01-17T19:18:04.605" v="365" actId="478"/>
          <ac:picMkLst>
            <pc:docMk/>
            <pc:sldMk cId="1729556774" sldId="421"/>
            <ac:picMk id="3074" creationId="{00000000-0000-0000-0000-000000000000}"/>
          </ac:picMkLst>
        </pc:picChg>
      </pc:sldChg>
      <pc:sldChg chg="addSp delSp modSp mod">
        <pc:chgData name="Kora Mousseaux" userId="b3c099e3-2d10-463d-833e-94fa247259a6" providerId="ADAL" clId="{913A270C-6B72-4070-81F6-170B26F1BCCB}" dt="2024-01-30T19:37:09.571" v="827" actId="20577"/>
        <pc:sldMkLst>
          <pc:docMk/>
          <pc:sldMk cId="1784083046" sldId="498"/>
        </pc:sldMkLst>
        <pc:spChg chg="mod">
          <ac:chgData name="Kora Mousseaux" userId="b3c099e3-2d10-463d-833e-94fa247259a6" providerId="ADAL" clId="{913A270C-6B72-4070-81F6-170B26F1BCCB}" dt="2024-01-30T19:37:09.571" v="827" actId="20577"/>
          <ac:spMkLst>
            <pc:docMk/>
            <pc:sldMk cId="1784083046" sldId="498"/>
            <ac:spMk id="2" creationId="{7A3D7AA8-A049-DA9A-ACE6-6BC98D6FF01B}"/>
          </ac:spMkLst>
        </pc:spChg>
        <pc:picChg chg="del">
          <ac:chgData name="Kora Mousseaux" userId="b3c099e3-2d10-463d-833e-94fa247259a6" providerId="ADAL" clId="{913A270C-6B72-4070-81F6-170B26F1BCCB}" dt="2024-01-17T19:32:57.255" v="647" actId="478"/>
          <ac:picMkLst>
            <pc:docMk/>
            <pc:sldMk cId="1784083046" sldId="498"/>
            <ac:picMk id="4" creationId="{E6BEEE03-4131-689E-9D54-1CC3DD123647}"/>
          </ac:picMkLst>
        </pc:picChg>
        <pc:picChg chg="del">
          <ac:chgData name="Kora Mousseaux" userId="b3c099e3-2d10-463d-833e-94fa247259a6" providerId="ADAL" clId="{913A270C-6B72-4070-81F6-170B26F1BCCB}" dt="2024-01-17T19:32:48.394" v="641" actId="478"/>
          <ac:picMkLst>
            <pc:docMk/>
            <pc:sldMk cId="1784083046" sldId="498"/>
            <ac:picMk id="6" creationId="{07461557-EC45-F7C5-62CB-E141F05371DB}"/>
          </ac:picMkLst>
        </pc:picChg>
        <pc:picChg chg="del">
          <ac:chgData name="Kora Mousseaux" userId="b3c099e3-2d10-463d-833e-94fa247259a6" providerId="ADAL" clId="{913A270C-6B72-4070-81F6-170B26F1BCCB}" dt="2024-01-17T19:32:49.643" v="642" actId="478"/>
          <ac:picMkLst>
            <pc:docMk/>
            <pc:sldMk cId="1784083046" sldId="498"/>
            <ac:picMk id="7" creationId="{355E9D84-812A-A0C3-B790-9C4205010EE3}"/>
          </ac:picMkLst>
        </pc:picChg>
        <pc:picChg chg="add mod">
          <ac:chgData name="Kora Mousseaux" userId="b3c099e3-2d10-463d-833e-94fa247259a6" providerId="ADAL" clId="{913A270C-6B72-4070-81F6-170B26F1BCCB}" dt="2024-01-17T19:32:56.314" v="646" actId="1076"/>
          <ac:picMkLst>
            <pc:docMk/>
            <pc:sldMk cId="1784083046" sldId="498"/>
            <ac:picMk id="10" creationId="{3517812F-D912-1C84-FEC9-4A2593A1223F}"/>
          </ac:picMkLst>
        </pc:picChg>
        <pc:picChg chg="add mod modCrop">
          <ac:chgData name="Kora Mousseaux" userId="b3c099e3-2d10-463d-833e-94fa247259a6" providerId="ADAL" clId="{913A270C-6B72-4070-81F6-170B26F1BCCB}" dt="2024-01-17T19:33:26.858" v="653" actId="732"/>
          <ac:picMkLst>
            <pc:docMk/>
            <pc:sldMk cId="1784083046" sldId="498"/>
            <ac:picMk id="12" creationId="{2C3D4598-B8FE-4FB6-E3F9-DF0F256F8605}"/>
          </ac:picMkLst>
        </pc:picChg>
      </pc:sldChg>
      <pc:sldChg chg="modNotesTx">
        <pc:chgData name="Kora Mousseaux" userId="b3c099e3-2d10-463d-833e-94fa247259a6" providerId="ADAL" clId="{913A270C-6B72-4070-81F6-170B26F1BCCB}" dt="2024-02-02T23:14:31.793" v="1156" actId="20577"/>
        <pc:sldMkLst>
          <pc:docMk/>
          <pc:sldMk cId="4276266339" sldId="530"/>
        </pc:sldMkLst>
      </pc:sldChg>
      <pc:sldChg chg="modSp add del mod">
        <pc:chgData name="Kora Mousseaux" userId="b3c099e3-2d10-463d-833e-94fa247259a6" providerId="ADAL" clId="{913A270C-6B72-4070-81F6-170B26F1BCCB}" dt="2024-01-17T19:31:24.415" v="634" actId="47"/>
        <pc:sldMkLst>
          <pc:docMk/>
          <pc:sldMk cId="715010261" sldId="532"/>
        </pc:sldMkLst>
        <pc:spChg chg="mod">
          <ac:chgData name="Kora Mousseaux" userId="b3c099e3-2d10-463d-833e-94fa247259a6" providerId="ADAL" clId="{913A270C-6B72-4070-81F6-170B26F1BCCB}" dt="2024-01-05T20:46:05.697" v="299" actId="20577"/>
          <ac:spMkLst>
            <pc:docMk/>
            <pc:sldMk cId="715010261" sldId="532"/>
            <ac:spMk id="2" creationId="{998CA8E5-D0E6-788C-E7BD-6119E13D9F55}"/>
          </ac:spMkLst>
        </pc:spChg>
      </pc:sldChg>
      <pc:sldChg chg="modSp mod">
        <pc:chgData name="Kora Mousseaux" userId="b3c099e3-2d10-463d-833e-94fa247259a6" providerId="ADAL" clId="{913A270C-6B72-4070-81F6-170B26F1BCCB}" dt="2024-02-02T22:35:31.977" v="1145" actId="27636"/>
        <pc:sldMkLst>
          <pc:docMk/>
          <pc:sldMk cId="4236497241" sldId="537"/>
        </pc:sldMkLst>
        <pc:spChg chg="mod">
          <ac:chgData name="Kora Mousseaux" userId="b3c099e3-2d10-463d-833e-94fa247259a6" providerId="ADAL" clId="{913A270C-6B72-4070-81F6-170B26F1BCCB}" dt="2024-02-02T22:35:31.977" v="1145" actId="27636"/>
          <ac:spMkLst>
            <pc:docMk/>
            <pc:sldMk cId="4236497241" sldId="537"/>
            <ac:spMk id="3" creationId="{654E339A-F28E-1275-632C-F8DEEE0C28C9}"/>
          </ac:spMkLst>
        </pc:spChg>
      </pc:sldChg>
      <pc:sldChg chg="modSp mod modNotesTx">
        <pc:chgData name="Kora Mousseaux" userId="b3c099e3-2d10-463d-833e-94fa247259a6" providerId="ADAL" clId="{913A270C-6B72-4070-81F6-170B26F1BCCB}" dt="2024-01-17T18:54:51.930" v="324" actId="27636"/>
        <pc:sldMkLst>
          <pc:docMk/>
          <pc:sldMk cId="2199563981" sldId="550"/>
        </pc:sldMkLst>
        <pc:spChg chg="mod">
          <ac:chgData name="Kora Mousseaux" userId="b3c099e3-2d10-463d-833e-94fa247259a6" providerId="ADAL" clId="{913A270C-6B72-4070-81F6-170B26F1BCCB}" dt="2024-01-17T18:54:51.930" v="324" actId="27636"/>
          <ac:spMkLst>
            <pc:docMk/>
            <pc:sldMk cId="2199563981" sldId="550"/>
            <ac:spMk id="3" creationId="{787F90C3-D91D-84CB-7D9C-DCA28CF3DFCF}"/>
          </ac:spMkLst>
        </pc:spChg>
      </pc:sldChg>
      <pc:sldChg chg="modSp del mod">
        <pc:chgData name="Kora Mousseaux" userId="b3c099e3-2d10-463d-833e-94fa247259a6" providerId="ADAL" clId="{913A270C-6B72-4070-81F6-170B26F1BCCB}" dt="2024-01-17T19:31:33.651" v="635" actId="47"/>
        <pc:sldMkLst>
          <pc:docMk/>
          <pc:sldMk cId="1391493726" sldId="553"/>
        </pc:sldMkLst>
        <pc:spChg chg="mod">
          <ac:chgData name="Kora Mousseaux" userId="b3c099e3-2d10-463d-833e-94fa247259a6" providerId="ADAL" clId="{913A270C-6B72-4070-81F6-170B26F1BCCB}" dt="2024-01-05T19:41:37.180" v="131"/>
          <ac:spMkLst>
            <pc:docMk/>
            <pc:sldMk cId="1391493726" sldId="553"/>
            <ac:spMk id="2" creationId="{998CA8E5-D0E6-788C-E7BD-6119E13D9F55}"/>
          </ac:spMkLst>
        </pc:spChg>
      </pc:sldChg>
      <pc:sldChg chg="modSp del mod">
        <pc:chgData name="Kora Mousseaux" userId="b3c099e3-2d10-463d-833e-94fa247259a6" providerId="ADAL" clId="{913A270C-6B72-4070-81F6-170B26F1BCCB}" dt="2024-01-17T19:33:36.355" v="654" actId="47"/>
        <pc:sldMkLst>
          <pc:docMk/>
          <pc:sldMk cId="2580881462" sldId="554"/>
        </pc:sldMkLst>
        <pc:spChg chg="mod">
          <ac:chgData name="Kora Mousseaux" userId="b3c099e3-2d10-463d-833e-94fa247259a6" providerId="ADAL" clId="{913A270C-6B72-4070-81F6-170B26F1BCCB}" dt="2024-01-05T19:41:44.324" v="134"/>
          <ac:spMkLst>
            <pc:docMk/>
            <pc:sldMk cId="2580881462" sldId="554"/>
            <ac:spMk id="2" creationId="{7A3D7AA8-A049-DA9A-ACE6-6BC98D6FF01B}"/>
          </ac:spMkLst>
        </pc:spChg>
      </pc:sldChg>
      <pc:sldChg chg="addSp delSp modSp mod modNotesTx">
        <pc:chgData name="Kora Mousseaux" userId="b3c099e3-2d10-463d-833e-94fa247259a6" providerId="ADAL" clId="{913A270C-6B72-4070-81F6-170B26F1BCCB}" dt="2024-02-02T17:55:26.692" v="832" actId="1076"/>
        <pc:sldMkLst>
          <pc:docMk/>
          <pc:sldMk cId="2577753014" sldId="555"/>
        </pc:sldMkLst>
        <pc:spChg chg="mod">
          <ac:chgData name="Kora Mousseaux" userId="b3c099e3-2d10-463d-833e-94fa247259a6" providerId="ADAL" clId="{913A270C-6B72-4070-81F6-170B26F1BCCB}" dt="2024-01-17T19:31:52.416" v="636" actId="20577"/>
          <ac:spMkLst>
            <pc:docMk/>
            <pc:sldMk cId="2577753014" sldId="555"/>
            <ac:spMk id="2" creationId="{285FDC83-F32A-80A9-FA5F-7FD7E24EA3C9}"/>
          </ac:spMkLst>
        </pc:spChg>
        <pc:picChg chg="del">
          <ac:chgData name="Kora Mousseaux" userId="b3c099e3-2d10-463d-833e-94fa247259a6" providerId="ADAL" clId="{913A270C-6B72-4070-81F6-170B26F1BCCB}" dt="2024-01-05T20:33:14.302" v="274" actId="478"/>
          <ac:picMkLst>
            <pc:docMk/>
            <pc:sldMk cId="2577753014" sldId="555"/>
            <ac:picMk id="6" creationId="{3BA7B1F7-9994-1DC2-EBEE-CE41CF1DB531}"/>
          </ac:picMkLst>
        </pc:picChg>
        <pc:picChg chg="add del mod">
          <ac:chgData name="Kora Mousseaux" userId="b3c099e3-2d10-463d-833e-94fa247259a6" providerId="ADAL" clId="{913A270C-6B72-4070-81F6-170B26F1BCCB}" dt="2024-02-02T17:55:19.563" v="829" actId="478"/>
          <ac:picMkLst>
            <pc:docMk/>
            <pc:sldMk cId="2577753014" sldId="555"/>
            <ac:picMk id="6" creationId="{51256D5C-C93F-31EC-2D12-472F3673CE4E}"/>
          </ac:picMkLst>
        </pc:picChg>
        <pc:picChg chg="add del mod">
          <ac:chgData name="Kora Mousseaux" userId="b3c099e3-2d10-463d-833e-94fa247259a6" providerId="ADAL" clId="{913A270C-6B72-4070-81F6-170B26F1BCCB}" dt="2024-01-24T17:54:56.965" v="758" actId="478"/>
          <ac:picMkLst>
            <pc:docMk/>
            <pc:sldMk cId="2577753014" sldId="555"/>
            <ac:picMk id="7" creationId="{79D0FE57-16DD-AE1E-AF11-A2529B410751}"/>
          </ac:picMkLst>
        </pc:picChg>
        <pc:picChg chg="add mod">
          <ac:chgData name="Kora Mousseaux" userId="b3c099e3-2d10-463d-833e-94fa247259a6" providerId="ADAL" clId="{913A270C-6B72-4070-81F6-170B26F1BCCB}" dt="2024-02-02T17:55:26.692" v="832" actId="1076"/>
          <ac:picMkLst>
            <pc:docMk/>
            <pc:sldMk cId="2577753014" sldId="555"/>
            <ac:picMk id="7" creationId="{B59FE8A1-4DFB-6C74-6536-63F2271B7CEB}"/>
          </ac:picMkLst>
        </pc:picChg>
        <pc:picChg chg="del">
          <ac:chgData name="Kora Mousseaux" userId="b3c099e3-2d10-463d-833e-94fa247259a6" providerId="ADAL" clId="{913A270C-6B72-4070-81F6-170B26F1BCCB}" dt="2024-01-05T20:33:15.255" v="275" actId="478"/>
          <ac:picMkLst>
            <pc:docMk/>
            <pc:sldMk cId="2577753014" sldId="555"/>
            <ac:picMk id="8" creationId="{E0A99548-7A26-D074-5670-847C5101F5BC}"/>
          </ac:picMkLst>
        </pc:picChg>
      </pc:sldChg>
      <pc:sldChg chg="addSp delSp modSp mod">
        <pc:chgData name="Kora Mousseaux" userId="b3c099e3-2d10-463d-833e-94fa247259a6" providerId="ADAL" clId="{913A270C-6B72-4070-81F6-170B26F1BCCB}" dt="2024-01-30T19:37:04.396" v="817" actId="20577"/>
        <pc:sldMkLst>
          <pc:docMk/>
          <pc:sldMk cId="2138087562" sldId="556"/>
        </pc:sldMkLst>
        <pc:spChg chg="mod">
          <ac:chgData name="Kora Mousseaux" userId="b3c099e3-2d10-463d-833e-94fa247259a6" providerId="ADAL" clId="{913A270C-6B72-4070-81F6-170B26F1BCCB}" dt="2024-01-30T19:37:04.396" v="817" actId="20577"/>
          <ac:spMkLst>
            <pc:docMk/>
            <pc:sldMk cId="2138087562" sldId="556"/>
            <ac:spMk id="8" creationId="{4A53F06F-D114-205F-6C8A-A9607F3BC3DA}"/>
          </ac:spMkLst>
        </pc:spChg>
        <pc:picChg chg="add mod ord">
          <ac:chgData name="Kora Mousseaux" userId="b3c099e3-2d10-463d-833e-94fa247259a6" providerId="ADAL" clId="{913A270C-6B72-4070-81F6-170B26F1BCCB}" dt="2024-01-17T19:29:22.657" v="603" actId="167"/>
          <ac:picMkLst>
            <pc:docMk/>
            <pc:sldMk cId="2138087562" sldId="556"/>
            <ac:picMk id="5" creationId="{A843E80F-7921-D58D-7AFB-1FF9DDCAA207}"/>
          </ac:picMkLst>
        </pc:picChg>
        <pc:picChg chg="del mod">
          <ac:chgData name="Kora Mousseaux" userId="b3c099e3-2d10-463d-833e-94fa247259a6" providerId="ADAL" clId="{913A270C-6B72-4070-81F6-170B26F1BCCB}" dt="2024-01-17T19:29:13.357" v="599" actId="478"/>
          <ac:picMkLst>
            <pc:docMk/>
            <pc:sldMk cId="2138087562" sldId="556"/>
            <ac:picMk id="6" creationId="{C0CC5C50-E296-13C8-03D7-F3F3FCFC0BDA}"/>
          </ac:picMkLst>
        </pc:picChg>
      </pc:sldChg>
      <pc:sldChg chg="modSp mod">
        <pc:chgData name="Kora Mousseaux" userId="b3c099e3-2d10-463d-833e-94fa247259a6" providerId="ADAL" clId="{913A270C-6B72-4070-81F6-170B26F1BCCB}" dt="2024-01-17T19:27:26.567" v="596" actId="1076"/>
        <pc:sldMkLst>
          <pc:docMk/>
          <pc:sldMk cId="2441606938" sldId="557"/>
        </pc:sldMkLst>
        <pc:picChg chg="mod">
          <ac:chgData name="Kora Mousseaux" userId="b3c099e3-2d10-463d-833e-94fa247259a6" providerId="ADAL" clId="{913A270C-6B72-4070-81F6-170B26F1BCCB}" dt="2024-01-17T19:27:26.567" v="596" actId="1076"/>
          <ac:picMkLst>
            <pc:docMk/>
            <pc:sldMk cId="2441606938" sldId="557"/>
            <ac:picMk id="6" creationId="{4D9ED158-7A86-E2A4-0DBE-8C515F65872D}"/>
          </ac:picMkLst>
        </pc:picChg>
      </pc:sldChg>
      <pc:sldChg chg="addSp modSp mod">
        <pc:chgData name="Kora Mousseaux" userId="b3c099e3-2d10-463d-833e-94fa247259a6" providerId="ADAL" clId="{913A270C-6B72-4070-81F6-170B26F1BCCB}" dt="2024-01-17T19:27:05.307" v="594" actId="27636"/>
        <pc:sldMkLst>
          <pc:docMk/>
          <pc:sldMk cId="3885037688" sldId="559"/>
        </pc:sldMkLst>
        <pc:spChg chg="mod">
          <ac:chgData name="Kora Mousseaux" userId="b3c099e3-2d10-463d-833e-94fa247259a6" providerId="ADAL" clId="{913A270C-6B72-4070-81F6-170B26F1BCCB}" dt="2024-01-17T19:25:43.632" v="574" actId="13926"/>
          <ac:spMkLst>
            <pc:docMk/>
            <pc:sldMk cId="3885037688" sldId="559"/>
            <ac:spMk id="2" creationId="{AE9F9ABC-C3AD-971C-7626-ECF4CB97ECF6}"/>
          </ac:spMkLst>
        </pc:spChg>
        <pc:spChg chg="mod">
          <ac:chgData name="Kora Mousseaux" userId="b3c099e3-2d10-463d-833e-94fa247259a6" providerId="ADAL" clId="{913A270C-6B72-4070-81F6-170B26F1BCCB}" dt="2024-01-17T19:27:05.307" v="594" actId="27636"/>
          <ac:spMkLst>
            <pc:docMk/>
            <pc:sldMk cId="3885037688" sldId="559"/>
            <ac:spMk id="3" creationId="{700850E2-ADD2-6CAD-A3B0-338B6233828E}"/>
          </ac:spMkLst>
        </pc:spChg>
        <pc:picChg chg="mod">
          <ac:chgData name="Kora Mousseaux" userId="b3c099e3-2d10-463d-833e-94fa247259a6" providerId="ADAL" clId="{913A270C-6B72-4070-81F6-170B26F1BCCB}" dt="2024-01-17T19:26:15.100" v="580" actId="1076"/>
          <ac:picMkLst>
            <pc:docMk/>
            <pc:sldMk cId="3885037688" sldId="559"/>
            <ac:picMk id="6" creationId="{D178D13F-D6BB-2BEA-15DA-81AF67DC0E08}"/>
          </ac:picMkLst>
        </pc:picChg>
        <pc:picChg chg="add mod ord">
          <ac:chgData name="Kora Mousseaux" userId="b3c099e3-2d10-463d-833e-94fa247259a6" providerId="ADAL" clId="{913A270C-6B72-4070-81F6-170B26F1BCCB}" dt="2024-01-17T19:25:30.115" v="570" actId="14100"/>
          <ac:picMkLst>
            <pc:docMk/>
            <pc:sldMk cId="3885037688" sldId="559"/>
            <ac:picMk id="7" creationId="{4FDCA6CB-0CF1-23B7-B65A-CAFFCB692CAA}"/>
          </ac:picMkLst>
        </pc:picChg>
      </pc:sldChg>
      <pc:sldChg chg="modSp new del mod">
        <pc:chgData name="Kora Mousseaux" userId="b3c099e3-2d10-463d-833e-94fa247259a6" providerId="ADAL" clId="{913A270C-6B72-4070-81F6-170B26F1BCCB}" dt="2024-01-17T19:16:40.622" v="333" actId="47"/>
        <pc:sldMkLst>
          <pc:docMk/>
          <pc:sldMk cId="4061861084" sldId="560"/>
        </pc:sldMkLst>
        <pc:spChg chg="mod">
          <ac:chgData name="Kora Mousseaux" userId="b3c099e3-2d10-463d-833e-94fa247259a6" providerId="ADAL" clId="{913A270C-6B72-4070-81F6-170B26F1BCCB}" dt="2024-01-05T19:48:28.462" v="174" actId="13926"/>
          <ac:spMkLst>
            <pc:docMk/>
            <pc:sldMk cId="4061861084" sldId="560"/>
            <ac:spMk id="2" creationId="{CE44DFAD-C93B-9FBE-872D-25774CA1BC34}"/>
          </ac:spMkLst>
        </pc:spChg>
      </pc:sldChg>
      <pc:sldChg chg="addSp modSp new mod">
        <pc:chgData name="Kora Mousseaux" userId="b3c099e3-2d10-463d-833e-94fa247259a6" providerId="ADAL" clId="{913A270C-6B72-4070-81F6-170B26F1BCCB}" dt="2024-01-17T19:22:57.133" v="403" actId="13926"/>
        <pc:sldMkLst>
          <pc:docMk/>
          <pc:sldMk cId="494086725" sldId="561"/>
        </pc:sldMkLst>
        <pc:spChg chg="mod">
          <ac:chgData name="Kora Mousseaux" userId="b3c099e3-2d10-463d-833e-94fa247259a6" providerId="ADAL" clId="{913A270C-6B72-4070-81F6-170B26F1BCCB}" dt="2024-01-17T19:22:57.133" v="403" actId="13926"/>
          <ac:spMkLst>
            <pc:docMk/>
            <pc:sldMk cId="494086725" sldId="561"/>
            <ac:spMk id="2" creationId="{AADCF2B4-8927-D311-E4CD-EED62B0BC14B}"/>
          </ac:spMkLst>
        </pc:spChg>
        <pc:spChg chg="mod">
          <ac:chgData name="Kora Mousseaux" userId="b3c099e3-2d10-463d-833e-94fa247259a6" providerId="ADAL" clId="{913A270C-6B72-4070-81F6-170B26F1BCCB}" dt="2024-01-17T19:22:15.578" v="394"/>
          <ac:spMkLst>
            <pc:docMk/>
            <pc:sldMk cId="494086725" sldId="561"/>
            <ac:spMk id="3" creationId="{58824688-0926-D7CB-1DF4-E3A059F6893F}"/>
          </ac:spMkLst>
        </pc:spChg>
        <pc:picChg chg="add mod">
          <ac:chgData name="Kora Mousseaux" userId="b3c099e3-2d10-463d-833e-94fa247259a6" providerId="ADAL" clId="{913A270C-6B72-4070-81F6-170B26F1BCCB}" dt="2024-01-17T19:20:25.568" v="382" actId="1076"/>
          <ac:picMkLst>
            <pc:docMk/>
            <pc:sldMk cId="494086725" sldId="561"/>
            <ac:picMk id="6" creationId="{B201024C-2E39-0DBC-9EE6-B62A5A3BAAE9}"/>
          </ac:picMkLst>
        </pc:picChg>
      </pc:sldChg>
      <pc:sldChg chg="addSp delSp modSp new del mod">
        <pc:chgData name="Kora Mousseaux" userId="b3c099e3-2d10-463d-833e-94fa247259a6" providerId="ADAL" clId="{913A270C-6B72-4070-81F6-170B26F1BCCB}" dt="2024-01-17T19:19:17.737" v="380" actId="47"/>
        <pc:sldMkLst>
          <pc:docMk/>
          <pc:sldMk cId="3867317915" sldId="562"/>
        </pc:sldMkLst>
        <pc:spChg chg="add del mod">
          <ac:chgData name="Kora Mousseaux" userId="b3c099e3-2d10-463d-833e-94fa247259a6" providerId="ADAL" clId="{913A270C-6B72-4070-81F6-170B26F1BCCB}" dt="2024-01-17T19:19:05.710" v="375" actId="478"/>
          <ac:spMkLst>
            <pc:docMk/>
            <pc:sldMk cId="3867317915" sldId="562"/>
            <ac:spMk id="6" creationId="{8D3AB9A5-EE30-6E80-FDA5-35B19D1BAB35}"/>
          </ac:spMkLst>
        </pc:spChg>
        <pc:picChg chg="add mod">
          <ac:chgData name="Kora Mousseaux" userId="b3c099e3-2d10-463d-833e-94fa247259a6" providerId="ADAL" clId="{913A270C-6B72-4070-81F6-170B26F1BCCB}" dt="2024-01-17T19:19:12.544" v="378" actId="1076"/>
          <ac:picMkLst>
            <pc:docMk/>
            <pc:sldMk cId="3867317915" sldId="562"/>
            <ac:picMk id="4" creationId="{DE4894D8-B1CB-0E49-CAA1-46CA0381D7AB}"/>
          </ac:picMkLst>
        </pc:picChg>
      </pc:sldChg>
      <pc:sldChg chg="addSp delSp modSp add del mod">
        <pc:chgData name="Kora Mousseaux" userId="b3c099e3-2d10-463d-833e-94fa247259a6" providerId="ADAL" clId="{913A270C-6B72-4070-81F6-170B26F1BCCB}" dt="2024-02-02T23:14:09.012" v="1155" actId="47"/>
        <pc:sldMkLst>
          <pc:docMk/>
          <pc:sldMk cId="2477546027" sldId="563"/>
        </pc:sldMkLst>
        <pc:picChg chg="add mod">
          <ac:chgData name="Kora Mousseaux" userId="b3c099e3-2d10-463d-833e-94fa247259a6" providerId="ADAL" clId="{913A270C-6B72-4070-81F6-170B26F1BCCB}" dt="2024-01-17T19:19:14.897" v="379"/>
          <ac:picMkLst>
            <pc:docMk/>
            <pc:sldMk cId="2477546027" sldId="563"/>
            <ac:picMk id="5" creationId="{6DA7C3EE-4EF3-7D03-3E09-87410FF789B7}"/>
          </ac:picMkLst>
        </pc:picChg>
        <pc:picChg chg="del">
          <ac:chgData name="Kora Mousseaux" userId="b3c099e3-2d10-463d-833e-94fa247259a6" providerId="ADAL" clId="{913A270C-6B72-4070-81F6-170B26F1BCCB}" dt="2024-01-17T19:19:11.232" v="377" actId="478"/>
          <ac:picMkLst>
            <pc:docMk/>
            <pc:sldMk cId="2477546027" sldId="563"/>
            <ac:picMk id="7" creationId="{72C0292F-CEA9-E229-429A-CA18C715AC13}"/>
          </ac:picMkLst>
        </pc:picChg>
      </pc:sldChg>
      <pc:sldChg chg="addSp delSp modSp add mod">
        <pc:chgData name="Kora Mousseaux" userId="b3c099e3-2d10-463d-833e-94fa247259a6" providerId="ADAL" clId="{913A270C-6B72-4070-81F6-170B26F1BCCB}" dt="2024-01-24T17:57:08.650" v="816" actId="404"/>
        <pc:sldMkLst>
          <pc:docMk/>
          <pc:sldMk cId="1491719904" sldId="564"/>
        </pc:sldMkLst>
        <pc:spChg chg="mod">
          <ac:chgData name="Kora Mousseaux" userId="b3c099e3-2d10-463d-833e-94fa247259a6" providerId="ADAL" clId="{913A270C-6B72-4070-81F6-170B26F1BCCB}" dt="2024-01-17T19:23:00.873" v="404" actId="13926"/>
          <ac:spMkLst>
            <pc:docMk/>
            <pc:sldMk cId="1491719904" sldId="564"/>
            <ac:spMk id="2" creationId="{AADCF2B4-8927-D311-E4CD-EED62B0BC14B}"/>
          </ac:spMkLst>
        </pc:spChg>
        <pc:spChg chg="mod">
          <ac:chgData name="Kora Mousseaux" userId="b3c099e3-2d10-463d-833e-94fa247259a6" providerId="ADAL" clId="{913A270C-6B72-4070-81F6-170B26F1BCCB}" dt="2024-01-24T17:57:08.650" v="816" actId="404"/>
          <ac:spMkLst>
            <pc:docMk/>
            <pc:sldMk cId="1491719904" sldId="564"/>
            <ac:spMk id="3" creationId="{58824688-0926-D7CB-1DF4-E3A059F6893F}"/>
          </ac:spMkLst>
        </pc:spChg>
        <pc:picChg chg="del">
          <ac:chgData name="Kora Mousseaux" userId="b3c099e3-2d10-463d-833e-94fa247259a6" providerId="ADAL" clId="{913A270C-6B72-4070-81F6-170B26F1BCCB}" dt="2024-01-17T19:20:47.282" v="384" actId="478"/>
          <ac:picMkLst>
            <pc:docMk/>
            <pc:sldMk cId="1491719904" sldId="564"/>
            <ac:picMk id="6" creationId="{B201024C-2E39-0DBC-9EE6-B62A5A3BAAE9}"/>
          </ac:picMkLst>
        </pc:picChg>
        <pc:picChg chg="add del mod">
          <ac:chgData name="Kora Mousseaux" userId="b3c099e3-2d10-463d-833e-94fa247259a6" providerId="ADAL" clId="{913A270C-6B72-4070-81F6-170B26F1BCCB}" dt="2024-01-17T19:21:49.786" v="389" actId="478"/>
          <ac:picMkLst>
            <pc:docMk/>
            <pc:sldMk cId="1491719904" sldId="564"/>
            <ac:picMk id="7" creationId="{18375D59-BF38-36AF-9796-52DF297EA09C}"/>
          </ac:picMkLst>
        </pc:picChg>
        <pc:picChg chg="add mod">
          <ac:chgData name="Kora Mousseaux" userId="b3c099e3-2d10-463d-833e-94fa247259a6" providerId="ADAL" clId="{913A270C-6B72-4070-81F6-170B26F1BCCB}" dt="2024-01-17T19:22:51.792" v="402" actId="1076"/>
          <ac:picMkLst>
            <pc:docMk/>
            <pc:sldMk cId="1491719904" sldId="564"/>
            <ac:picMk id="9" creationId="{06AAC5EB-00C9-10A4-5B60-7638F637AAC2}"/>
          </ac:picMkLst>
        </pc:picChg>
      </pc:sldChg>
      <pc:sldChg chg="addSp delSp modSp new mod modNotesTx">
        <pc:chgData name="Kora Mousseaux" userId="b3c099e3-2d10-463d-833e-94fa247259a6" providerId="ADAL" clId="{913A270C-6B72-4070-81F6-170B26F1BCCB}" dt="2024-01-30T20:30:40.390" v="828" actId="13926"/>
        <pc:sldMkLst>
          <pc:docMk/>
          <pc:sldMk cId="1984464572" sldId="565"/>
        </pc:sldMkLst>
        <pc:spChg chg="mod">
          <ac:chgData name="Kora Mousseaux" userId="b3c099e3-2d10-463d-833e-94fa247259a6" providerId="ADAL" clId="{913A270C-6B72-4070-81F6-170B26F1BCCB}" dt="2024-01-30T20:30:40.390" v="828" actId="13926"/>
          <ac:spMkLst>
            <pc:docMk/>
            <pc:sldMk cId="1984464572" sldId="565"/>
            <ac:spMk id="2" creationId="{F09FC606-F5A1-405D-57A8-D4ECA1CBD158}"/>
          </ac:spMkLst>
        </pc:spChg>
        <pc:spChg chg="del">
          <ac:chgData name="Kora Mousseaux" userId="b3c099e3-2d10-463d-833e-94fa247259a6" providerId="ADAL" clId="{913A270C-6B72-4070-81F6-170B26F1BCCB}" dt="2024-01-17T19:30:35.689" v="605" actId="22"/>
          <ac:spMkLst>
            <pc:docMk/>
            <pc:sldMk cId="1984464572" sldId="565"/>
            <ac:spMk id="3" creationId="{AFB5EDF8-0803-325B-0A63-9EC2277075A4}"/>
          </ac:spMkLst>
        </pc:spChg>
        <pc:picChg chg="add mod ord modCrop">
          <ac:chgData name="Kora Mousseaux" userId="b3c099e3-2d10-463d-833e-94fa247259a6" providerId="ADAL" clId="{913A270C-6B72-4070-81F6-170B26F1BCCB}" dt="2024-01-17T19:32:10.322" v="639" actId="14100"/>
          <ac:picMkLst>
            <pc:docMk/>
            <pc:sldMk cId="1984464572" sldId="565"/>
            <ac:picMk id="6" creationId="{68322D03-64D5-47FF-2607-1BC87EACD82B}"/>
          </ac:picMkLst>
        </pc:picChg>
      </pc:sldChg>
      <pc:sldChg chg="addSp modSp new mod">
        <pc:chgData name="Kora Mousseaux" userId="b3c099e3-2d10-463d-833e-94fa247259a6" providerId="ADAL" clId="{913A270C-6B72-4070-81F6-170B26F1BCCB}" dt="2024-02-02T23:13:41.828" v="1149"/>
        <pc:sldMkLst>
          <pc:docMk/>
          <pc:sldMk cId="161759283" sldId="566"/>
        </pc:sldMkLst>
        <pc:spChg chg="mod">
          <ac:chgData name="Kora Mousseaux" userId="b3c099e3-2d10-463d-833e-94fa247259a6" providerId="ADAL" clId="{913A270C-6B72-4070-81F6-170B26F1BCCB}" dt="2024-02-02T23:13:37.001" v="1148" actId="122"/>
          <ac:spMkLst>
            <pc:docMk/>
            <pc:sldMk cId="161759283" sldId="566"/>
            <ac:spMk id="2" creationId="{3DC755D4-D81B-A3F7-8739-E7FEC1A9B682}"/>
          </ac:spMkLst>
        </pc:spChg>
        <pc:picChg chg="add mod">
          <ac:chgData name="Kora Mousseaux" userId="b3c099e3-2d10-463d-833e-94fa247259a6" providerId="ADAL" clId="{913A270C-6B72-4070-81F6-170B26F1BCCB}" dt="2024-02-02T23:13:41.828" v="1149"/>
          <ac:picMkLst>
            <pc:docMk/>
            <pc:sldMk cId="161759283" sldId="566"/>
            <ac:picMk id="5" creationId="{76E6E283-169B-A732-CABA-F7CBB1A60599}"/>
          </ac:picMkLst>
        </pc:picChg>
      </pc:sldChg>
      <pc:sldChg chg="modSp new del mod">
        <pc:chgData name="Kora Mousseaux" userId="b3c099e3-2d10-463d-833e-94fa247259a6" providerId="ADAL" clId="{913A270C-6B72-4070-81F6-170B26F1BCCB}" dt="2024-01-17T20:25:46.367" v="757" actId="680"/>
        <pc:sldMkLst>
          <pc:docMk/>
          <pc:sldMk cId="1436083207" sldId="566"/>
        </pc:sldMkLst>
        <pc:spChg chg="mod">
          <ac:chgData name="Kora Mousseaux" userId="b3c099e3-2d10-463d-833e-94fa247259a6" providerId="ADAL" clId="{913A270C-6B72-4070-81F6-170B26F1BCCB}" dt="2024-01-17T20:25:45.398" v="756" actId="20577"/>
          <ac:spMkLst>
            <pc:docMk/>
            <pc:sldMk cId="1436083207" sldId="566"/>
            <ac:spMk id="2" creationId="{7E70BB25-2D96-0287-CCED-8E860179913A}"/>
          </ac:spMkLst>
        </pc:spChg>
      </pc:sldChg>
      <pc:sldChg chg="addSp modSp new mod">
        <pc:chgData name="Kora Mousseaux" userId="b3c099e3-2d10-463d-833e-94fa247259a6" providerId="ADAL" clId="{913A270C-6B72-4070-81F6-170B26F1BCCB}" dt="2024-02-02T23:14:03.307" v="1154"/>
        <pc:sldMkLst>
          <pc:docMk/>
          <pc:sldMk cId="3464604142" sldId="567"/>
        </pc:sldMkLst>
        <pc:spChg chg="mod">
          <ac:chgData name="Kora Mousseaux" userId="b3c099e3-2d10-463d-833e-94fa247259a6" providerId="ADAL" clId="{913A270C-6B72-4070-81F6-170B26F1BCCB}" dt="2024-02-02T23:13:58.494" v="1153" actId="122"/>
          <ac:spMkLst>
            <pc:docMk/>
            <pc:sldMk cId="3464604142" sldId="567"/>
            <ac:spMk id="2" creationId="{19F1B356-45FA-9FA8-3D34-E15B5FE946BC}"/>
          </ac:spMkLst>
        </pc:spChg>
        <pc:picChg chg="add mod">
          <ac:chgData name="Kora Mousseaux" userId="b3c099e3-2d10-463d-833e-94fa247259a6" providerId="ADAL" clId="{913A270C-6B72-4070-81F6-170B26F1BCCB}" dt="2024-02-02T23:14:03.307" v="1154"/>
          <ac:picMkLst>
            <pc:docMk/>
            <pc:sldMk cId="3464604142" sldId="567"/>
            <ac:picMk id="5" creationId="{9C869D44-9D2B-35C2-FEA4-201E4358F03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DF44E7-AEBD-495D-9D87-81D0995D3A8B}" type="datetimeFigureOut">
              <a:rPr lang="en-US" smtClean="0"/>
              <a:t>2/2/2024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BABD6-07BE-46C2-B10C-C68588039107}" type="slidenum">
              <a:rPr lang="en-US" smtClean="0"/>
              <a:t>‹#›</a:t>
            </a:fld>
            <a:endParaRPr lang="en-US"/>
          </a:p>
        </p:txBody>
      </p:sp>
    </p:spTree>
    <p:extLst>
      <p:ext uri="{BB962C8B-B14F-4D97-AF65-F5344CB8AC3E}">
        <p14:creationId xmlns:p14="http://schemas.microsoft.com/office/powerpoint/2010/main" val="3483694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ooks.google.com/books?hl=en&amp;lr=&amp;id=yMdu9QhIzHMC&amp;oi=fnd&amp;pg=PR7&amp;dq=xeriscape&amp;ots=6RXYWe0A6L&amp;sig=q03YzN1Sn6AWc3kZZ49sOCRO2qU#v=onepage&amp;q=xeriscap&amp;f=fals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pps.wrd.state.or.us/apps/wr/wr_drought/current_updates.aspx"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pps.wrd.state.or.us/apps/wr/wr_drought/current_updates.aspx"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BABD6-07BE-46C2-B10C-C68588039107}" type="slidenum">
              <a:rPr lang="en-US" smtClean="0"/>
              <a:t>1</a:t>
            </a:fld>
            <a:endParaRPr lang="en-US"/>
          </a:p>
        </p:txBody>
      </p:sp>
    </p:spTree>
    <p:extLst>
      <p:ext uri="{BB962C8B-B14F-4D97-AF65-F5344CB8AC3E}">
        <p14:creationId xmlns:p14="http://schemas.microsoft.com/office/powerpoint/2010/main" val="910331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baseline="0" dirty="0">
                <a:solidFill>
                  <a:srgbClr val="000000"/>
                </a:solidFill>
                <a:latin typeface="Arial" panose="020B0604020202020204" pitchFamily="34" charset="0"/>
                <a:cs typeface="Arial" panose="020B0604020202020204" pitchFamily="34" charset="0"/>
              </a:rPr>
              <a:t>Check your toilets for leaks. A leaky toilet can waste 10,000+ gallons of water/year! </a:t>
            </a:r>
            <a:r>
              <a:rPr lang="en-US" b="0" i="0" u="none" strike="noStrike" baseline="0" dirty="0">
                <a:solidFill>
                  <a:srgbClr val="000000"/>
                </a:solidFill>
                <a:latin typeface="Arial" panose="020B0604020202020204" pitchFamily="34" charset="0"/>
                <a:cs typeface="Arial" panose="020B0604020202020204" pitchFamily="34" charset="0"/>
              </a:rPr>
              <a:t>Put a bit of food coloring in your toilet tank. If, without flushing, the color begins to appear in the bowl within 30 minutes, you have a leak that should be repaired. </a:t>
            </a:r>
          </a:p>
          <a:p>
            <a:endParaRPr lang="en-US" dirty="0"/>
          </a:p>
        </p:txBody>
      </p:sp>
      <p:sp>
        <p:nvSpPr>
          <p:cNvPr id="4" name="Slide Number Placeholder 3"/>
          <p:cNvSpPr>
            <a:spLocks noGrp="1"/>
          </p:cNvSpPr>
          <p:nvPr>
            <p:ph type="sldNum" sz="quarter" idx="5"/>
          </p:nvPr>
        </p:nvSpPr>
        <p:spPr/>
        <p:txBody>
          <a:bodyPr/>
          <a:lstStyle/>
          <a:p>
            <a:fld id="{30BBABD6-07BE-46C2-B10C-C68588039107}" type="slidenum">
              <a:rPr lang="en-US" smtClean="0"/>
              <a:t>17</a:t>
            </a:fld>
            <a:endParaRPr lang="en-US"/>
          </a:p>
        </p:txBody>
      </p:sp>
    </p:spTree>
    <p:extLst>
      <p:ext uri="{BB962C8B-B14F-4D97-AF65-F5344CB8AC3E}">
        <p14:creationId xmlns:p14="http://schemas.microsoft.com/office/powerpoint/2010/main" val="131386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What does water use look like at a residential level?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conservative use uses 4x as much water</a:t>
            </a:r>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20</a:t>
            </a:fld>
            <a:endParaRPr lang="en-US"/>
          </a:p>
        </p:txBody>
      </p:sp>
    </p:spTree>
    <p:extLst>
      <p:ext uri="{BB962C8B-B14F-4D97-AF65-F5344CB8AC3E}">
        <p14:creationId xmlns:p14="http://schemas.microsoft.com/office/powerpoint/2010/main" val="50119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smarter than the technology</a:t>
            </a:r>
          </a:p>
          <a:p>
            <a:r>
              <a:rPr lang="en-US" sz="1200" dirty="0">
                <a:latin typeface="Arial "/>
              </a:rPr>
              <a:t>Early mornings before 6am</a:t>
            </a:r>
          </a:p>
          <a:p>
            <a:r>
              <a:rPr lang="en-US" sz="1200" dirty="0">
                <a:latin typeface="Arial "/>
              </a:rPr>
              <a:t>Hour break between cycles in clay soils</a:t>
            </a:r>
          </a:p>
          <a:p>
            <a:r>
              <a:rPr lang="en-US" sz="1200" dirty="0">
                <a:latin typeface="Arial "/>
              </a:rPr>
              <a:t>2-3 times a week</a:t>
            </a:r>
          </a:p>
          <a:p>
            <a:r>
              <a:rPr lang="en-US" sz="1200" dirty="0">
                <a:latin typeface="Arial "/>
              </a:rPr>
              <a:t>How long depends on current weather</a:t>
            </a:r>
          </a:p>
          <a:p>
            <a:endParaRPr lang="en-US" sz="1200" dirty="0">
              <a:latin typeface="Arial "/>
            </a:endParaRPr>
          </a:p>
          <a:p>
            <a:endParaRPr lang="en-US" sz="1200" dirty="0">
              <a:latin typeface="Arial "/>
            </a:endParaRPr>
          </a:p>
          <a:p>
            <a:r>
              <a:rPr lang="en-US" dirty="0"/>
              <a:t>Impacts not needed for residential use, more ag/commercial needs </a:t>
            </a:r>
          </a:p>
          <a:p>
            <a:r>
              <a:rPr lang="en-US" dirty="0"/>
              <a:t>Difference between rotor head and rotor nozzle</a:t>
            </a:r>
            <a:r>
              <a:rPr lang="en-US" baseline="0" dirty="0"/>
              <a:t>- multiple streams of water over an area as opposed to one stream; can be more efficient</a:t>
            </a:r>
          </a:p>
          <a:p>
            <a:r>
              <a:rPr lang="en-US" baseline="0" dirty="0"/>
              <a:t>This matters when we look at sprinkler timing</a:t>
            </a:r>
            <a:endParaRPr lang="en-US" dirty="0"/>
          </a:p>
          <a:p>
            <a:endParaRPr lang="en-US" sz="1200" dirty="0">
              <a:latin typeface="Arial "/>
            </a:endParaRPr>
          </a:p>
          <a:p>
            <a:endParaRPr lang="en-US" dirty="0"/>
          </a:p>
        </p:txBody>
      </p:sp>
      <p:sp>
        <p:nvSpPr>
          <p:cNvPr id="4" name="Slide Number Placeholder 3"/>
          <p:cNvSpPr>
            <a:spLocks noGrp="1"/>
          </p:cNvSpPr>
          <p:nvPr>
            <p:ph type="sldNum" sz="quarter" idx="5"/>
          </p:nvPr>
        </p:nvSpPr>
        <p:spPr/>
        <p:txBody>
          <a:bodyPr/>
          <a:lstStyle/>
          <a:p>
            <a:fld id="{30BBABD6-07BE-46C2-B10C-C68588039107}" type="slidenum">
              <a:rPr lang="en-US" smtClean="0"/>
              <a:t>21</a:t>
            </a:fld>
            <a:endParaRPr lang="en-US"/>
          </a:p>
        </p:txBody>
      </p:sp>
    </p:spTree>
    <p:extLst>
      <p:ext uri="{BB962C8B-B14F-4D97-AF65-F5344CB8AC3E}">
        <p14:creationId xmlns:p14="http://schemas.microsoft.com/office/powerpoint/2010/main" val="3072410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Impacts not common in our neighborhood</a:t>
            </a:r>
          </a:p>
          <a:p>
            <a:r>
              <a:rPr lang="en-US" dirty="0"/>
              <a:t>Difference between rotor head and rotor nozzle</a:t>
            </a:r>
            <a:r>
              <a:rPr lang="en-US" baseline="0" dirty="0"/>
              <a:t>- multiple streams of water over an area as opposed to one stream; can be more efficient</a:t>
            </a:r>
          </a:p>
          <a:p>
            <a:r>
              <a:rPr lang="en-US" baseline="0" dirty="0"/>
              <a:t>This matters when we look at sprinkler timing</a:t>
            </a:r>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22</a:t>
            </a:fld>
            <a:endParaRPr lang="en-US"/>
          </a:p>
        </p:txBody>
      </p:sp>
    </p:spTree>
    <p:extLst>
      <p:ext uri="{BB962C8B-B14F-4D97-AF65-F5344CB8AC3E}">
        <p14:creationId xmlns:p14="http://schemas.microsoft.com/office/powerpoint/2010/main" val="2575765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23</a:t>
            </a:fld>
            <a:endParaRPr lang="en-US"/>
          </a:p>
        </p:txBody>
      </p:sp>
    </p:spTree>
    <p:extLst>
      <p:ext uri="{BB962C8B-B14F-4D97-AF65-F5344CB8AC3E}">
        <p14:creationId xmlns:p14="http://schemas.microsoft.com/office/powerpoint/2010/main" val="2080191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Urban Living</a:t>
            </a:r>
            <a:r>
              <a:rPr lang="en-US" baseline="0" dirty="0"/>
              <a:t> Handbook we call them “principles”</a:t>
            </a:r>
          </a:p>
          <a:p>
            <a:endParaRPr lang="en-US" baseline="0" dirty="0"/>
          </a:p>
          <a:p>
            <a:r>
              <a:rPr lang="en-US" baseline="0" dirty="0"/>
              <a:t>There are 7 steps to xeriscaping. My presentation will cover and explain each step. I will ask if anyone has any questions after each step. If I forget feel free to remind me. Q and A session due to time constraints.</a:t>
            </a:r>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28</a:t>
            </a:fld>
            <a:endParaRPr lang="en-US"/>
          </a:p>
        </p:txBody>
      </p:sp>
    </p:spTree>
    <p:extLst>
      <p:ext uri="{BB962C8B-B14F-4D97-AF65-F5344CB8AC3E}">
        <p14:creationId xmlns:p14="http://schemas.microsoft.com/office/powerpoint/2010/main" val="1877207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Planning</a:t>
            </a:r>
            <a:r>
              <a:rPr lang="en-US" u="sng" baseline="0" dirty="0"/>
              <a:t> Considerations</a:t>
            </a:r>
          </a:p>
          <a:p>
            <a:r>
              <a:rPr lang="en-US" sz="3600" dirty="0"/>
              <a:t>Cardinal Directions</a:t>
            </a:r>
          </a:p>
          <a:p>
            <a:r>
              <a:rPr lang="en-US" sz="3600" dirty="0"/>
              <a:t>Sunny/Shady areas</a:t>
            </a:r>
          </a:p>
          <a:p>
            <a:r>
              <a:rPr lang="en-US" sz="3600" dirty="0"/>
              <a:t>Flooding/Erosion</a:t>
            </a:r>
          </a:p>
          <a:p>
            <a:r>
              <a:rPr lang="en-US" sz="3600" dirty="0"/>
              <a:t>Consider Soils information</a:t>
            </a:r>
          </a:p>
          <a:p>
            <a:r>
              <a:rPr lang="en-US" sz="3600" dirty="0"/>
              <a:t>Laws/permits</a:t>
            </a:r>
          </a:p>
          <a:p>
            <a:r>
              <a:rPr lang="en-US" sz="3600" dirty="0"/>
              <a:t>Preserve views </a:t>
            </a:r>
          </a:p>
          <a:p>
            <a:r>
              <a:rPr lang="en-US" sz="3600" dirty="0"/>
              <a:t>Depth to water table (seasonal)</a:t>
            </a:r>
          </a:p>
          <a:p>
            <a:r>
              <a:rPr lang="en-US" sz="3600" dirty="0"/>
              <a:t>Distance to forest or surrounding properties</a:t>
            </a:r>
          </a:p>
          <a:p>
            <a:r>
              <a:rPr lang="en-US" sz="3600" u="sng" dirty="0"/>
              <a:t>Consider Region</a:t>
            </a:r>
          </a:p>
          <a:p>
            <a:r>
              <a:rPr lang="en-US" sz="1200" dirty="0"/>
              <a:t>Sun/Shade</a:t>
            </a:r>
          </a:p>
          <a:p>
            <a:r>
              <a:rPr lang="en-US" sz="1200" dirty="0"/>
              <a:t>Temperature</a:t>
            </a:r>
          </a:p>
          <a:p>
            <a:r>
              <a:rPr lang="en-US" sz="1200" dirty="0"/>
              <a:t>Precipitation</a:t>
            </a:r>
          </a:p>
          <a:p>
            <a:r>
              <a:rPr lang="en-US" sz="1200" dirty="0"/>
              <a:t>Humidity</a:t>
            </a:r>
          </a:p>
          <a:p>
            <a:r>
              <a:rPr lang="en-US" sz="1200" dirty="0"/>
              <a:t>Wind</a:t>
            </a:r>
          </a:p>
          <a:p>
            <a:r>
              <a:rPr lang="en-US" sz="1200" dirty="0"/>
              <a:t>Topography</a:t>
            </a:r>
          </a:p>
          <a:p>
            <a:r>
              <a:rPr lang="en-US" sz="1200" u="sng" dirty="0"/>
              <a:t>Budgeting</a:t>
            </a:r>
          </a:p>
          <a:p>
            <a:r>
              <a:rPr lang="en-US" sz="1200" dirty="0"/>
              <a:t>Get quotes</a:t>
            </a:r>
          </a:p>
          <a:p>
            <a:pPr marL="171450" indent="-171450">
              <a:buFont typeface="Arial" panose="020B0604020202020204" pitchFamily="34" charset="0"/>
              <a:buChar char="•"/>
            </a:pPr>
            <a:endParaRPr lang="en-US" u="sng" baseline="0" dirty="0"/>
          </a:p>
          <a:p>
            <a:endParaRPr lang="en-US" u="sng" dirty="0"/>
          </a:p>
        </p:txBody>
      </p:sp>
      <p:sp>
        <p:nvSpPr>
          <p:cNvPr id="4" name="Slide Number Placeholder 3"/>
          <p:cNvSpPr>
            <a:spLocks noGrp="1"/>
          </p:cNvSpPr>
          <p:nvPr>
            <p:ph type="sldNum" sz="quarter" idx="10"/>
          </p:nvPr>
        </p:nvSpPr>
        <p:spPr/>
        <p:txBody>
          <a:bodyPr/>
          <a:lstStyle/>
          <a:p>
            <a:fld id="{30BBABD6-07BE-46C2-B10C-C68588039107}" type="slidenum">
              <a:rPr lang="en-US" smtClean="0"/>
              <a:t>29</a:t>
            </a:fld>
            <a:endParaRPr lang="en-US"/>
          </a:p>
        </p:txBody>
      </p:sp>
    </p:spTree>
    <p:extLst>
      <p:ext uri="{BB962C8B-B14F-4D97-AF65-F5344CB8AC3E}">
        <p14:creationId xmlns:p14="http://schemas.microsoft.com/office/powerpoint/2010/main" val="4268156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DISCLAIMER: STEP</a:t>
            </a:r>
            <a:r>
              <a:rPr lang="en-US" baseline="0" dirty="0"/>
              <a:t> 1 IS THE MOST IMPORTANT. YOU WILL LIKELY NEED TO CONSIDER OTHER STEPS WHILE PLANNING, AND THEREFORE SOME STEPS MAY BE OUT OF ORDER. </a:t>
            </a:r>
            <a:endParaRPr lang="en-US" dirty="0"/>
          </a:p>
          <a:p>
            <a:r>
              <a:rPr lang="en-US" dirty="0"/>
              <a:t>Downspouts- mark all downspouts on map and note whether they drain to the storm drain by the way of an underground</a:t>
            </a:r>
            <a:r>
              <a:rPr lang="en-US" baseline="0" dirty="0"/>
              <a:t> pipe or send rainwater out into the yard</a:t>
            </a:r>
          </a:p>
          <a:p>
            <a:r>
              <a:rPr lang="en-US" baseline="0" dirty="0"/>
              <a:t>Paved Areas-walkways, driveways, city sidewalks</a:t>
            </a:r>
          </a:p>
          <a:p>
            <a:r>
              <a:rPr lang="en-US" baseline="0" dirty="0"/>
              <a:t>Soils-permeability, soil type, (more in step 4)</a:t>
            </a:r>
          </a:p>
          <a:p>
            <a:r>
              <a:rPr lang="en-US" baseline="0" dirty="0"/>
              <a:t>Rain Flow- direction rain water runs off roof, paved/hard surfaces, and to each of the slopes/hills/low spots (best to take note when it is rainy, or simulate with a garden hose)</a:t>
            </a:r>
          </a:p>
          <a:p>
            <a:endParaRPr lang="en-US" dirty="0"/>
          </a:p>
          <a:p>
            <a:r>
              <a:rPr lang="en-US" dirty="0"/>
              <a:t>Draw</a:t>
            </a:r>
            <a:r>
              <a:rPr lang="en-US" baseline="0" dirty="0"/>
              <a:t> yard and features to scale</a:t>
            </a:r>
            <a:endParaRPr lang="en-US" dirty="0"/>
          </a:p>
          <a:p>
            <a:r>
              <a:rPr lang="en-US" dirty="0"/>
              <a:t>Place/group</a:t>
            </a:r>
            <a:r>
              <a:rPr lang="en-US" baseline="0" dirty="0"/>
              <a:t> plants according to their light needs and water requirements to avoid over/under-watering; taller plants in back, lighter plants in front; give each plant room to grow</a:t>
            </a:r>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30</a:t>
            </a:fld>
            <a:endParaRPr lang="en-US"/>
          </a:p>
        </p:txBody>
      </p:sp>
    </p:spTree>
    <p:extLst>
      <p:ext uri="{BB962C8B-B14F-4D97-AF65-F5344CB8AC3E}">
        <p14:creationId xmlns:p14="http://schemas.microsoft.com/office/powerpoint/2010/main" val="584901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Source:</a:t>
            </a:r>
            <a:r>
              <a:rPr lang="en-US" dirty="0" err="1">
                <a:hlinkClick r:id="rId3"/>
              </a:rPr>
              <a:t>https</a:t>
            </a:r>
            <a:r>
              <a:rPr lang="en-US" dirty="0">
                <a:hlinkClick r:id="rId3"/>
              </a:rPr>
              <a:t>://books.google.com/</a:t>
            </a:r>
            <a:r>
              <a:rPr lang="en-US" dirty="0" err="1">
                <a:hlinkClick r:id="rId3"/>
              </a:rPr>
              <a:t>books?hl</a:t>
            </a:r>
            <a:r>
              <a:rPr lang="en-US" dirty="0">
                <a:hlinkClick r:id="rId3"/>
              </a:rPr>
              <a:t>=</a:t>
            </a:r>
            <a:r>
              <a:rPr lang="en-US" dirty="0" err="1">
                <a:hlinkClick r:id="rId3"/>
              </a:rPr>
              <a:t>en&amp;lr</a:t>
            </a:r>
            <a:r>
              <a:rPr lang="en-US" dirty="0">
                <a:hlinkClick r:id="rId3"/>
              </a:rPr>
              <a:t>=&amp;id=yMdu9QhIzHMC&amp;oi=</a:t>
            </a:r>
            <a:r>
              <a:rPr lang="en-US" dirty="0" err="1">
                <a:hlinkClick r:id="rId3"/>
              </a:rPr>
              <a:t>fnd&amp;pg</a:t>
            </a:r>
            <a:r>
              <a:rPr lang="en-US" dirty="0">
                <a:hlinkClick r:id="rId3"/>
              </a:rPr>
              <a:t>=PR7&amp;dq=</a:t>
            </a:r>
            <a:r>
              <a:rPr lang="en-US" dirty="0" err="1">
                <a:hlinkClick r:id="rId3"/>
              </a:rPr>
              <a:t>xeriscape&amp;ots</a:t>
            </a:r>
            <a:r>
              <a:rPr lang="en-US" dirty="0">
                <a:hlinkClick r:id="rId3"/>
              </a:rPr>
              <a:t>=6RXYWe0A6L&amp;sig=q03YzN1Sn6AWc3kZZ49sOCRO2qU#v=</a:t>
            </a:r>
            <a:r>
              <a:rPr lang="en-US" dirty="0" err="1">
                <a:hlinkClick r:id="rId3"/>
              </a:rPr>
              <a:t>onepage&amp;q</a:t>
            </a:r>
            <a:r>
              <a:rPr lang="en-US" dirty="0">
                <a:hlinkClick r:id="rId3"/>
              </a:rPr>
              <a:t>=</a:t>
            </a:r>
            <a:r>
              <a:rPr lang="en-US" dirty="0" err="1">
                <a:hlinkClick r:id="rId3"/>
              </a:rPr>
              <a:t>xeriscap&amp;f</a:t>
            </a:r>
            <a:r>
              <a:rPr lang="en-US" dirty="0">
                <a:hlinkClick r:id="rId3"/>
              </a:rPr>
              <a:t>=false</a:t>
            </a:r>
            <a:r>
              <a:rPr lang="en-US" dirty="0"/>
              <a:t> </a:t>
            </a:r>
          </a:p>
          <a:p>
            <a:endParaRPr lang="en-US" dirty="0"/>
          </a:p>
          <a:p>
            <a:r>
              <a:rPr lang="en-US" sz="1800" dirty="0"/>
              <a:t>Formal</a:t>
            </a:r>
          </a:p>
          <a:p>
            <a:r>
              <a:rPr lang="en-US" sz="1200" dirty="0"/>
              <a:t>Source: Landscaping Network</a:t>
            </a:r>
          </a:p>
          <a:p>
            <a:endParaRPr lang="en-US" sz="1200" dirty="0"/>
          </a:p>
          <a:p>
            <a:r>
              <a:rPr lang="en-US" sz="1800" dirty="0"/>
              <a:t>Informal</a:t>
            </a:r>
          </a:p>
          <a:p>
            <a:r>
              <a:rPr lang="en-US" sz="1200" dirty="0"/>
              <a:t>Source: The Joshua Tree &amp; Landscape Company</a:t>
            </a:r>
          </a:p>
          <a:p>
            <a:endParaRPr lang="en-US" sz="1200" dirty="0"/>
          </a:p>
          <a:p>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32</a:t>
            </a:fld>
            <a:endParaRPr lang="en-US"/>
          </a:p>
        </p:txBody>
      </p:sp>
    </p:spTree>
    <p:extLst>
      <p:ext uri="{BB962C8B-B14F-4D97-AF65-F5344CB8AC3E}">
        <p14:creationId xmlns:p14="http://schemas.microsoft.com/office/powerpoint/2010/main" val="2417410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Http://landscape-design-in-a-day.com/garden-tips/my-top-5-stepable-plants-for-paths</a:t>
            </a:r>
          </a:p>
          <a:p>
            <a:endParaRPr lang="en-US" baseline="0" dirty="0"/>
          </a:p>
          <a:p>
            <a:r>
              <a:rPr lang="en-US" dirty="0"/>
              <a:t>Determine areas of use</a:t>
            </a:r>
          </a:p>
          <a:p>
            <a:r>
              <a:rPr lang="en-US" dirty="0"/>
              <a:t>No-mow turf (fescues)</a:t>
            </a:r>
          </a:p>
          <a:p>
            <a:r>
              <a:rPr lang="en-US" dirty="0"/>
              <a:t>Artificial grass</a:t>
            </a:r>
          </a:p>
          <a:p>
            <a:r>
              <a:rPr lang="en-US" dirty="0"/>
              <a:t>Groundcover instead of lawn</a:t>
            </a:r>
          </a:p>
          <a:p>
            <a:r>
              <a:rPr lang="en-US" dirty="0"/>
              <a:t>Possible areas to transform</a:t>
            </a:r>
          </a:p>
          <a:p>
            <a:pPr lvl="1"/>
            <a:r>
              <a:rPr lang="en-US" dirty="0"/>
              <a:t>Direct sun</a:t>
            </a:r>
          </a:p>
          <a:p>
            <a:pPr lvl="1"/>
            <a:r>
              <a:rPr lang="en-US" dirty="0"/>
              <a:t>Direct shade</a:t>
            </a:r>
          </a:p>
          <a:p>
            <a:pPr lvl="1"/>
            <a:r>
              <a:rPr lang="en-US" dirty="0"/>
              <a:t>Hillsides </a:t>
            </a:r>
          </a:p>
          <a:p>
            <a:pPr lvl="1"/>
            <a:r>
              <a:rPr lang="en-US" dirty="0"/>
              <a:t>Regular pathways </a:t>
            </a:r>
          </a:p>
          <a:p>
            <a:pPr lvl="1"/>
            <a:r>
              <a:rPr lang="en-US" dirty="0"/>
              <a:t>Street/Sidewalk border</a:t>
            </a:r>
          </a:p>
          <a:p>
            <a:endParaRPr lang="en-US" baseline="0" dirty="0"/>
          </a:p>
        </p:txBody>
      </p:sp>
      <p:sp>
        <p:nvSpPr>
          <p:cNvPr id="4" name="Slide Number Placeholder 3"/>
          <p:cNvSpPr>
            <a:spLocks noGrp="1"/>
          </p:cNvSpPr>
          <p:nvPr>
            <p:ph type="sldNum" sz="quarter" idx="10"/>
          </p:nvPr>
        </p:nvSpPr>
        <p:spPr/>
        <p:txBody>
          <a:bodyPr/>
          <a:lstStyle/>
          <a:p>
            <a:fld id="{30BBABD6-07BE-46C2-B10C-C68588039107}" type="slidenum">
              <a:rPr lang="en-US" smtClean="0"/>
              <a:t>33</a:t>
            </a:fld>
            <a:endParaRPr lang="en-US"/>
          </a:p>
        </p:txBody>
      </p:sp>
    </p:spTree>
    <p:extLst>
      <p:ext uri="{BB962C8B-B14F-4D97-AF65-F5344CB8AC3E}">
        <p14:creationId xmlns:p14="http://schemas.microsoft.com/office/powerpoint/2010/main" val="49151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min presentation time (11-11:45) ; 15 minutes Q &amp; A 11:45-12:00</a:t>
            </a:r>
          </a:p>
        </p:txBody>
      </p:sp>
      <p:sp>
        <p:nvSpPr>
          <p:cNvPr id="4" name="Slide Number Placeholder 3"/>
          <p:cNvSpPr>
            <a:spLocks noGrp="1"/>
          </p:cNvSpPr>
          <p:nvPr>
            <p:ph type="sldNum" sz="quarter" idx="5"/>
          </p:nvPr>
        </p:nvSpPr>
        <p:spPr/>
        <p:txBody>
          <a:bodyPr/>
          <a:lstStyle/>
          <a:p>
            <a:fld id="{0F41DD8A-BDF9-4C88-B375-319D3E86EC2C}" type="slidenum">
              <a:rPr lang="en-US" smtClean="0"/>
              <a:t>2</a:t>
            </a:fld>
            <a:endParaRPr lang="en-US"/>
          </a:p>
        </p:txBody>
      </p:sp>
    </p:spTree>
    <p:extLst>
      <p:ext uri="{BB962C8B-B14F-4D97-AF65-F5344CB8AC3E}">
        <p14:creationId xmlns:p14="http://schemas.microsoft.com/office/powerpoint/2010/main" val="522426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lists were compiled using the “Water-Efficient Plants for the Willamette Valley”, and then fact-checking natives using the Oregon Flora Project for the Siskiyou Region</a:t>
            </a:r>
            <a:endParaRPr lang="en-US" dirty="0"/>
          </a:p>
          <a:p>
            <a:r>
              <a:rPr lang="en-US" dirty="0"/>
              <a:t>Water-wise plants (low water use)</a:t>
            </a:r>
          </a:p>
          <a:p>
            <a:r>
              <a:rPr lang="en-US" dirty="0"/>
              <a:t>Native plants recommended</a:t>
            </a:r>
          </a:p>
          <a:p>
            <a:r>
              <a:rPr lang="en-US" dirty="0"/>
              <a:t>Research soil fertility preference of native plants</a:t>
            </a:r>
          </a:p>
          <a:p>
            <a:pPr lvl="1"/>
            <a:r>
              <a:rPr lang="en-US" dirty="0"/>
              <a:t>Plant in the fall to give drought-tolerance a change to establish</a:t>
            </a:r>
          </a:p>
          <a:p>
            <a:pPr lvl="1"/>
            <a:r>
              <a:rPr lang="en-US" dirty="0"/>
              <a:t>Water native plants 2-3 years until established</a:t>
            </a:r>
          </a:p>
          <a:p>
            <a:r>
              <a:rPr lang="en-US" dirty="0"/>
              <a:t>Microclimates</a:t>
            </a:r>
          </a:p>
          <a:p>
            <a:r>
              <a:rPr lang="en-US" dirty="0"/>
              <a:t>Trees, shrubs, flowers, groundcover/lawn</a:t>
            </a:r>
          </a:p>
          <a:p>
            <a:r>
              <a:rPr lang="en-US" dirty="0"/>
              <a:t>Plants to pick are dependent on the site (slope/area) landscaping style, water needs, and personal preference</a:t>
            </a:r>
          </a:p>
          <a:p>
            <a:r>
              <a:rPr lang="en-US" dirty="0"/>
              <a:t>Overall, native, low water use, sun/drought tolerant plants are recommended</a:t>
            </a:r>
          </a:p>
          <a:p>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35</a:t>
            </a:fld>
            <a:endParaRPr lang="en-US"/>
          </a:p>
        </p:txBody>
      </p:sp>
    </p:spTree>
    <p:extLst>
      <p:ext uri="{BB962C8B-B14F-4D97-AF65-F5344CB8AC3E}">
        <p14:creationId xmlns:p14="http://schemas.microsoft.com/office/powerpoint/2010/main" val="1493138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https://www.oregon.gov/owrd/docs/Willamette_Valley_Water_efficient_Plants.pdf</a:t>
            </a:r>
          </a:p>
          <a:p>
            <a:endParaRPr lang="en-US" dirty="0"/>
          </a:p>
          <a:p>
            <a:r>
              <a:rPr lang="en-US" dirty="0"/>
              <a:t>These trees get large…not always recommended for smaller properties (but you could buy a bonsai</a:t>
            </a:r>
            <a:r>
              <a:rPr lang="en-US" baseline="0" dirty="0"/>
              <a:t> trees)</a:t>
            </a:r>
          </a:p>
          <a:p>
            <a:endParaRPr lang="en-US" baseline="0" dirty="0"/>
          </a:p>
          <a:p>
            <a:r>
              <a:rPr lang="en-US" baseline="0" dirty="0"/>
              <a:t>Maple, oak, and pine may be the most practical</a:t>
            </a:r>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37</a:t>
            </a:fld>
            <a:endParaRPr lang="en-US"/>
          </a:p>
        </p:txBody>
      </p:sp>
    </p:spTree>
    <p:extLst>
      <p:ext uri="{BB962C8B-B14F-4D97-AF65-F5344CB8AC3E}">
        <p14:creationId xmlns:p14="http://schemas.microsoft.com/office/powerpoint/2010/main" val="2919759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38</a:t>
            </a:fld>
            <a:endParaRPr lang="en-US"/>
          </a:p>
        </p:txBody>
      </p:sp>
    </p:spTree>
    <p:extLst>
      <p:ext uri="{BB962C8B-B14F-4D97-AF65-F5344CB8AC3E}">
        <p14:creationId xmlns:p14="http://schemas.microsoft.com/office/powerpoint/2010/main" val="4208207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41</a:t>
            </a:fld>
            <a:endParaRPr lang="en-US"/>
          </a:p>
        </p:txBody>
      </p:sp>
    </p:spTree>
    <p:extLst>
      <p:ext uri="{BB962C8B-B14F-4D97-AF65-F5344CB8AC3E}">
        <p14:creationId xmlns:p14="http://schemas.microsoft.com/office/powerpoint/2010/main" val="1296502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Clay soil is likely alkaline (high pH)</a:t>
            </a:r>
          </a:p>
          <a:p>
            <a:endParaRPr lang="en-US" dirty="0"/>
          </a:p>
          <a:p>
            <a:r>
              <a:rPr lang="en-US" dirty="0"/>
              <a:t>Have some soil maps</a:t>
            </a:r>
          </a:p>
          <a:p>
            <a:r>
              <a:rPr lang="en-US" dirty="0"/>
              <a:t>Test soil to determine type/texture &amp; infiltration</a:t>
            </a:r>
          </a:p>
          <a:p>
            <a:r>
              <a:rPr lang="en-US" dirty="0"/>
              <a:t>Needed amendments</a:t>
            </a:r>
          </a:p>
          <a:p>
            <a:pPr lvl="1"/>
            <a:r>
              <a:rPr lang="en-US" dirty="0"/>
              <a:t>Use organic matter</a:t>
            </a:r>
          </a:p>
          <a:p>
            <a:pPr lvl="1"/>
            <a:r>
              <a:rPr lang="en-US" dirty="0"/>
              <a:t>Composted manure</a:t>
            </a:r>
          </a:p>
          <a:p>
            <a:pPr lvl="1"/>
            <a:r>
              <a:rPr lang="en-US" dirty="0"/>
              <a:t>General mixed compost</a:t>
            </a:r>
          </a:p>
          <a:p>
            <a:r>
              <a:rPr lang="en-US" dirty="0"/>
              <a:t>Xeriscaping in clay, sandy, and silty soils…(differs)</a:t>
            </a:r>
          </a:p>
          <a:p>
            <a:pPr lvl="1"/>
            <a:r>
              <a:rPr lang="en-US" dirty="0"/>
              <a:t>Clay is most difficult (holds water longer)</a:t>
            </a:r>
          </a:p>
          <a:p>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43</a:t>
            </a:fld>
            <a:endParaRPr lang="en-US"/>
          </a:p>
        </p:txBody>
      </p:sp>
    </p:spTree>
    <p:extLst>
      <p:ext uri="{BB962C8B-B14F-4D97-AF65-F5344CB8AC3E}">
        <p14:creationId xmlns:p14="http://schemas.microsoft.com/office/powerpoint/2010/main" val="3539584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DEFINITIONS</a:t>
            </a:r>
          </a:p>
          <a:p>
            <a:endParaRPr lang="en-US" dirty="0"/>
          </a:p>
          <a:p>
            <a:r>
              <a:rPr lang="en-US" dirty="0"/>
              <a:t>Peat – accumulation of particularly decayed vegetation or organic matter in</a:t>
            </a:r>
            <a:r>
              <a:rPr lang="en-US" baseline="0" dirty="0"/>
              <a:t> a water-saturated environment in the absence of oxygen</a:t>
            </a:r>
            <a:endParaRPr lang="en-US" dirty="0"/>
          </a:p>
          <a:p>
            <a:r>
              <a:rPr lang="en-US" dirty="0"/>
              <a:t>Vermiculite –</a:t>
            </a:r>
            <a:r>
              <a:rPr lang="en-US" baseline="0" dirty="0"/>
              <a:t> hydrous </a:t>
            </a:r>
            <a:r>
              <a:rPr lang="en-US" baseline="0" dirty="0" err="1"/>
              <a:t>phylosillicate</a:t>
            </a:r>
            <a:r>
              <a:rPr lang="en-US" baseline="0" dirty="0"/>
              <a:t>; allows aeration and water retention</a:t>
            </a:r>
            <a:endParaRPr lang="en-US" dirty="0"/>
          </a:p>
          <a:p>
            <a:r>
              <a:rPr lang="en-US" dirty="0"/>
              <a:t>Perlite – volcanic</a:t>
            </a:r>
            <a:r>
              <a:rPr lang="en-US" baseline="0" dirty="0"/>
              <a:t> glass, white; allows aeration and water retention</a:t>
            </a:r>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46</a:t>
            </a:fld>
            <a:endParaRPr lang="en-US"/>
          </a:p>
        </p:txBody>
      </p:sp>
    </p:spTree>
    <p:extLst>
      <p:ext uri="{BB962C8B-B14F-4D97-AF65-F5344CB8AC3E}">
        <p14:creationId xmlns:p14="http://schemas.microsoft.com/office/powerpoint/2010/main" val="2588075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Retains moisture </a:t>
            </a:r>
          </a:p>
          <a:p>
            <a:r>
              <a:rPr lang="en-US" dirty="0"/>
              <a:t>4 to 6 inches recommended </a:t>
            </a:r>
          </a:p>
          <a:p>
            <a:r>
              <a:rPr lang="en-US" dirty="0"/>
              <a:t>Wood, gravel</a:t>
            </a:r>
          </a:p>
          <a:p>
            <a:r>
              <a:rPr lang="en-US" dirty="0"/>
              <a:t>Suppresses weeds</a:t>
            </a:r>
          </a:p>
          <a:p>
            <a:endParaRPr lang="en-US" dirty="0"/>
          </a:p>
          <a:p>
            <a:r>
              <a:rPr lang="en-US" dirty="0"/>
              <a:t>Ex: western red cedar</a:t>
            </a:r>
          </a:p>
          <a:p>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47</a:t>
            </a:fld>
            <a:endParaRPr lang="en-US"/>
          </a:p>
        </p:txBody>
      </p:sp>
    </p:spTree>
    <p:extLst>
      <p:ext uri="{BB962C8B-B14F-4D97-AF65-F5344CB8AC3E}">
        <p14:creationId xmlns:p14="http://schemas.microsoft.com/office/powerpoint/2010/main" val="320160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48</a:t>
            </a:fld>
            <a:endParaRPr lang="en-US"/>
          </a:p>
        </p:txBody>
      </p:sp>
    </p:spTree>
    <p:extLst>
      <p:ext uri="{BB962C8B-B14F-4D97-AF65-F5344CB8AC3E}">
        <p14:creationId xmlns:p14="http://schemas.microsoft.com/office/powerpoint/2010/main" val="1493194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a:t>
            </a:r>
            <a:r>
              <a:rPr lang="en-US" dirty="0" err="1"/>
              <a:t>clint</a:t>
            </a:r>
            <a:r>
              <a:rPr lang="en-US" dirty="0"/>
              <a:t> will</a:t>
            </a:r>
            <a:r>
              <a:rPr lang="en-US" baseline="0" dirty="0"/>
              <a:t> talk about this</a:t>
            </a:r>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49</a:t>
            </a:fld>
            <a:endParaRPr lang="en-US"/>
          </a:p>
        </p:txBody>
      </p:sp>
    </p:spTree>
    <p:extLst>
      <p:ext uri="{BB962C8B-B14F-4D97-AF65-F5344CB8AC3E}">
        <p14:creationId xmlns:p14="http://schemas.microsoft.com/office/powerpoint/2010/main" val="880316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to ask class: Which one is which?</a:t>
            </a:r>
          </a:p>
          <a:p>
            <a:endParaRPr lang="en-US" dirty="0"/>
          </a:p>
          <a:p>
            <a:r>
              <a:rPr lang="en-US" dirty="0"/>
              <a:t>Source: http://www.fcgov.com/utilities/img/site_specific/uploads/water-wise_lawn_care_booklet_6-14_update_for_press.pdf </a:t>
            </a:r>
          </a:p>
          <a:p>
            <a:endParaRPr lang="en-US" dirty="0"/>
          </a:p>
          <a:p>
            <a:r>
              <a:rPr lang="en-US" dirty="0"/>
              <a:t>Spray sprinklers are stationary and emit water in a fixed fan-shaped pattern. Generally spray heads deliver one</a:t>
            </a:r>
            <a:r>
              <a:rPr lang="en-US" baseline="0" dirty="0"/>
              <a:t> and a half inches of water per hour, but can deliver ¼ inch of water in 7-10 mins</a:t>
            </a:r>
          </a:p>
          <a:p>
            <a:r>
              <a:rPr lang="en-US" baseline="0" dirty="0"/>
              <a:t>Rotor sprinklers can take much longer to water. Generally they deliver ½ inch of water per hour. ¼ inches of water in 20-30 mins</a:t>
            </a:r>
          </a:p>
          <a:p>
            <a:r>
              <a:rPr lang="en-US" baseline="0" dirty="0"/>
              <a:t>Drip emitters deliver water at a slow and constant rate, 1-2 gallons per hour; connect to distribution tubing</a:t>
            </a:r>
          </a:p>
          <a:p>
            <a:r>
              <a:rPr lang="en-US" baseline="0" dirty="0" err="1"/>
              <a:t>Microsprays</a:t>
            </a:r>
            <a:r>
              <a:rPr lang="en-US" baseline="0" dirty="0"/>
              <a:t> spray water over a small specified area</a:t>
            </a:r>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51</a:t>
            </a:fld>
            <a:endParaRPr lang="en-US"/>
          </a:p>
        </p:txBody>
      </p:sp>
    </p:spTree>
    <p:extLst>
      <p:ext uri="{BB962C8B-B14F-4D97-AF65-F5344CB8AC3E}">
        <p14:creationId xmlns:p14="http://schemas.microsoft.com/office/powerpoint/2010/main" val="3761316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197727-E76D-40E2-9918-C59A2F915E1A}" type="slidenum">
              <a:rPr lang="en-US" smtClean="0"/>
              <a:t>4</a:t>
            </a:fld>
            <a:endParaRPr lang="en-US"/>
          </a:p>
        </p:txBody>
      </p:sp>
    </p:spTree>
    <p:extLst>
      <p:ext uri="{BB962C8B-B14F-4D97-AF65-F5344CB8AC3E}">
        <p14:creationId xmlns:p14="http://schemas.microsoft.com/office/powerpoint/2010/main" val="3328756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52</a:t>
            </a:fld>
            <a:endParaRPr lang="en-US"/>
          </a:p>
        </p:txBody>
      </p:sp>
    </p:spTree>
    <p:extLst>
      <p:ext uri="{BB962C8B-B14F-4D97-AF65-F5344CB8AC3E}">
        <p14:creationId xmlns:p14="http://schemas.microsoft.com/office/powerpoint/2010/main" val="1997827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BABD6-07BE-46C2-B10C-C68588039107}" type="slidenum">
              <a:rPr lang="en-US" smtClean="0"/>
              <a:t>57</a:t>
            </a:fld>
            <a:endParaRPr lang="en-US"/>
          </a:p>
        </p:txBody>
      </p:sp>
    </p:spTree>
    <p:extLst>
      <p:ext uri="{BB962C8B-B14F-4D97-AF65-F5344CB8AC3E}">
        <p14:creationId xmlns:p14="http://schemas.microsoft.com/office/powerpoint/2010/main" val="1967516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https://www.oregon.gov/owrd/WRDPublications1/2017_IWRS_Final.pdf </a:t>
            </a:r>
          </a:p>
        </p:txBody>
      </p:sp>
      <p:sp>
        <p:nvSpPr>
          <p:cNvPr id="4" name="Slide Number Placeholder 3"/>
          <p:cNvSpPr>
            <a:spLocks noGrp="1"/>
          </p:cNvSpPr>
          <p:nvPr>
            <p:ph type="sldNum" sz="quarter" idx="5"/>
          </p:nvPr>
        </p:nvSpPr>
        <p:spPr/>
        <p:txBody>
          <a:bodyPr/>
          <a:lstStyle/>
          <a:p>
            <a:fld id="{30BBABD6-07BE-46C2-B10C-C68588039107}" type="slidenum">
              <a:rPr lang="en-US" smtClean="0"/>
              <a:t>60</a:t>
            </a:fld>
            <a:endParaRPr lang="en-US"/>
          </a:p>
        </p:txBody>
      </p:sp>
    </p:spTree>
    <p:extLst>
      <p:ext uri="{BB962C8B-B14F-4D97-AF65-F5344CB8AC3E}">
        <p14:creationId xmlns:p14="http://schemas.microsoft.com/office/powerpoint/2010/main" val="2593599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conserve water?</a:t>
            </a:r>
          </a:p>
          <a:p>
            <a:pPr marL="171450" indent="-171450">
              <a:buFontTx/>
              <a:buChar char="-"/>
            </a:pPr>
            <a:r>
              <a:rPr lang="en-US" dirty="0"/>
              <a:t>Where does our water come from?</a:t>
            </a:r>
          </a:p>
        </p:txBody>
      </p:sp>
      <p:sp>
        <p:nvSpPr>
          <p:cNvPr id="4" name="Slide Number Placeholder 3"/>
          <p:cNvSpPr>
            <a:spLocks noGrp="1"/>
          </p:cNvSpPr>
          <p:nvPr>
            <p:ph type="sldNum" sz="quarter" idx="10"/>
          </p:nvPr>
        </p:nvSpPr>
        <p:spPr/>
        <p:txBody>
          <a:bodyPr/>
          <a:lstStyle/>
          <a:p>
            <a:fld id="{30BBABD6-07BE-46C2-B10C-C68588039107}" type="slidenum">
              <a:rPr lang="en-US" smtClean="0"/>
              <a:t>8</a:t>
            </a:fld>
            <a:endParaRPr lang="en-US"/>
          </a:p>
        </p:txBody>
      </p:sp>
    </p:spTree>
    <p:extLst>
      <p:ext uri="{BB962C8B-B14F-4D97-AF65-F5344CB8AC3E}">
        <p14:creationId xmlns:p14="http://schemas.microsoft.com/office/powerpoint/2010/main" val="4278246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https://www.wcc.nrcs.usda.gov/ftpref/data/water/wcs/gis/maps/or_swepctnormal_update.pdf</a:t>
            </a:r>
          </a:p>
        </p:txBody>
      </p:sp>
      <p:sp>
        <p:nvSpPr>
          <p:cNvPr id="4" name="Slide Number Placeholder 3"/>
          <p:cNvSpPr>
            <a:spLocks noGrp="1"/>
          </p:cNvSpPr>
          <p:nvPr>
            <p:ph type="sldNum" sz="quarter" idx="5"/>
          </p:nvPr>
        </p:nvSpPr>
        <p:spPr/>
        <p:txBody>
          <a:bodyPr/>
          <a:lstStyle/>
          <a:p>
            <a:fld id="{30BBABD6-07BE-46C2-B10C-C68588039107}" type="slidenum">
              <a:rPr lang="en-US" smtClean="0"/>
              <a:t>10</a:t>
            </a:fld>
            <a:endParaRPr lang="en-US"/>
          </a:p>
        </p:txBody>
      </p:sp>
    </p:spTree>
    <p:extLst>
      <p:ext uri="{BB962C8B-B14F-4D97-AF65-F5344CB8AC3E}">
        <p14:creationId xmlns:p14="http://schemas.microsoft.com/office/powerpoint/2010/main" val="3705734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Symbol" panose="05050102010706020507" pitchFamily="18" charset="2"/>
                <a:cs typeface="Symbol" panose="05050102010706020507" pitchFamily="18" charset="2"/>
              </a:rPr>
              <a:t>Oregon Water Resources Department Bi-Weekly Drought Report </a:t>
            </a:r>
            <a:r>
              <a:rPr lang="en-US" sz="1200" u="sng" dirty="0">
                <a:solidFill>
                  <a:srgbClr val="0000FF"/>
                </a:solidFill>
                <a:effectLst/>
                <a:latin typeface="Arial" panose="020B0604020202020204" pitchFamily="34" charset="0"/>
                <a:ea typeface="Symbol" panose="05050102010706020507" pitchFamily="18" charset="2"/>
                <a:cs typeface="Symbol" panose="05050102010706020507" pitchFamily="18" charset="2"/>
                <a:hlinkClick r:id="rId3"/>
              </a:rPr>
              <a:t>https://apps.wrd.state.or.us/apps/wr/wr_drought/current_updates.aspx</a:t>
            </a:r>
            <a:r>
              <a:rPr lang="en-US" sz="1200" dirty="0">
                <a:effectLst/>
                <a:latin typeface="Arial" panose="020B0604020202020204" pitchFamily="34" charset="0"/>
                <a:ea typeface="Symbol" panose="05050102010706020507" pitchFamily="18" charset="2"/>
                <a:cs typeface="Symbol" panose="05050102010706020507" pitchFamily="18" charset="2"/>
              </a:rPr>
              <a:t> </a:t>
            </a:r>
            <a:endParaRPr lang="en-US" sz="1200" dirty="0">
              <a:effectLst/>
              <a:latin typeface="Cambria" panose="02040503050406030204" pitchFamily="18" charset="0"/>
              <a:ea typeface="Symbol" panose="05050102010706020507" pitchFamily="18" charset="2"/>
              <a:cs typeface="Symbol" panose="05050102010706020507" pitchFamily="18" charset="2"/>
            </a:endParaRPr>
          </a:p>
          <a:p>
            <a:endParaRPr lang="en-US" dirty="0"/>
          </a:p>
        </p:txBody>
      </p:sp>
      <p:sp>
        <p:nvSpPr>
          <p:cNvPr id="4" name="Slide Number Placeholder 3"/>
          <p:cNvSpPr>
            <a:spLocks noGrp="1"/>
          </p:cNvSpPr>
          <p:nvPr>
            <p:ph type="sldNum" sz="quarter" idx="5"/>
          </p:nvPr>
        </p:nvSpPr>
        <p:spPr/>
        <p:txBody>
          <a:bodyPr/>
          <a:lstStyle/>
          <a:p>
            <a:fld id="{30BBABD6-07BE-46C2-B10C-C68588039107}" type="slidenum">
              <a:rPr lang="en-US" smtClean="0"/>
              <a:t>11</a:t>
            </a:fld>
            <a:endParaRPr lang="en-US"/>
          </a:p>
        </p:txBody>
      </p:sp>
    </p:spTree>
    <p:extLst>
      <p:ext uri="{BB962C8B-B14F-4D97-AF65-F5344CB8AC3E}">
        <p14:creationId xmlns:p14="http://schemas.microsoft.com/office/powerpoint/2010/main" val="933832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Symbol" panose="05050102010706020507" pitchFamily="18" charset="2"/>
                <a:cs typeface="Symbol" panose="05050102010706020507" pitchFamily="18" charset="2"/>
              </a:rPr>
              <a:t>Oregon Water Resources Department Bi-Weekly Drought Report </a:t>
            </a:r>
            <a:r>
              <a:rPr lang="en-US" sz="1800" u="sng" dirty="0">
                <a:solidFill>
                  <a:srgbClr val="0000FF"/>
                </a:solidFill>
                <a:effectLst/>
                <a:latin typeface="Arial" panose="020B0604020202020204" pitchFamily="34" charset="0"/>
                <a:ea typeface="Symbol" panose="05050102010706020507" pitchFamily="18" charset="2"/>
                <a:cs typeface="Symbol" panose="05050102010706020507" pitchFamily="18" charset="2"/>
                <a:hlinkClick r:id="rId3"/>
              </a:rPr>
              <a:t>https://apps.wrd.state.or.us/apps/wr/wr_drought/current_updates.aspx</a:t>
            </a:r>
            <a:r>
              <a:rPr lang="en-US" sz="1800" dirty="0">
                <a:effectLst/>
                <a:latin typeface="Arial" panose="020B0604020202020204" pitchFamily="34" charset="0"/>
                <a:ea typeface="Symbol" panose="05050102010706020507" pitchFamily="18" charset="2"/>
                <a:cs typeface="Symbol" panose="05050102010706020507" pitchFamily="18" charset="2"/>
              </a:rPr>
              <a:t> </a:t>
            </a:r>
            <a:endParaRPr lang="en-US" sz="1800" dirty="0">
              <a:effectLst/>
              <a:latin typeface="Cambria" panose="02040503050406030204" pitchFamily="18" charset="0"/>
              <a:ea typeface="Symbol" panose="05050102010706020507" pitchFamily="18" charset="2"/>
              <a:cs typeface="Symbol" panose="05050102010706020507" pitchFamily="18" charset="2"/>
            </a:endParaRPr>
          </a:p>
          <a:p>
            <a:endParaRPr lang="en-US" dirty="0"/>
          </a:p>
        </p:txBody>
      </p:sp>
      <p:sp>
        <p:nvSpPr>
          <p:cNvPr id="4" name="Slide Number Placeholder 3"/>
          <p:cNvSpPr>
            <a:spLocks noGrp="1"/>
          </p:cNvSpPr>
          <p:nvPr>
            <p:ph type="sldNum" sz="quarter" idx="5"/>
          </p:nvPr>
        </p:nvSpPr>
        <p:spPr/>
        <p:txBody>
          <a:bodyPr/>
          <a:lstStyle/>
          <a:p>
            <a:fld id="{30BBABD6-07BE-46C2-B10C-C68588039107}" type="slidenum">
              <a:rPr lang="en-US" smtClean="0"/>
              <a:t>13</a:t>
            </a:fld>
            <a:endParaRPr lang="en-US"/>
          </a:p>
        </p:txBody>
      </p:sp>
    </p:spTree>
    <p:extLst>
      <p:ext uri="{BB962C8B-B14F-4D97-AF65-F5344CB8AC3E}">
        <p14:creationId xmlns:p14="http://schemas.microsoft.com/office/powerpoint/2010/main" val="352740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baseline="0" dirty="0">
                <a:solidFill>
                  <a:srgbClr val="000000"/>
                </a:solidFill>
                <a:highlight>
                  <a:srgbClr val="FFFF00"/>
                </a:highlight>
                <a:latin typeface="Arial" panose="020B0604020202020204" pitchFamily="34" charset="0"/>
                <a:cs typeface="Arial" panose="020B0604020202020204" pitchFamily="34" charset="0"/>
              </a:rPr>
              <a:t>WELLS DON’T REQUIRE METERS, BUT I RECOMMEND INSTALLING A SENSOR/METER TO SEE IF YOU HAVE LEAKS</a:t>
            </a:r>
          </a:p>
          <a:p>
            <a:endParaRPr lang="en-US" b="1" i="0" u="none" strike="noStrike" baseline="0" dirty="0">
              <a:solidFill>
                <a:srgbClr val="000000"/>
              </a:solidFill>
              <a:latin typeface="Arial" panose="020B0604020202020204" pitchFamily="34" charset="0"/>
              <a:cs typeface="Arial" panose="020B0604020202020204" pitchFamily="34" charset="0"/>
            </a:endParaRPr>
          </a:p>
          <a:p>
            <a:endParaRPr lang="en-US" b="1" i="0" u="none" strike="noStrike" baseline="0" dirty="0">
              <a:solidFill>
                <a:srgbClr val="000000"/>
              </a:solidFill>
              <a:latin typeface="Arial" panose="020B0604020202020204" pitchFamily="34" charset="0"/>
              <a:cs typeface="Arial" panose="020B0604020202020204" pitchFamily="34" charset="0"/>
            </a:endParaRPr>
          </a:p>
          <a:p>
            <a:endParaRPr lang="en-US" b="1" i="0" u="none" strike="noStrike" baseline="0" dirty="0">
              <a:solidFill>
                <a:srgbClr val="000000"/>
              </a:solidFill>
              <a:latin typeface="Arial" panose="020B0604020202020204" pitchFamily="34" charset="0"/>
              <a:cs typeface="Arial" panose="020B0604020202020204" pitchFamily="34" charset="0"/>
            </a:endParaRPr>
          </a:p>
          <a:p>
            <a:r>
              <a:rPr lang="en-US" b="1" i="0" u="none" strike="noStrike" baseline="0" dirty="0">
                <a:solidFill>
                  <a:srgbClr val="000000"/>
                </a:solidFill>
                <a:latin typeface="Arial" panose="020B0604020202020204" pitchFamily="34" charset="0"/>
                <a:cs typeface="Arial" panose="020B0604020202020204" pitchFamily="34" charset="0"/>
              </a:rPr>
              <a:t>Check faucets and pipes for leaks</a:t>
            </a:r>
          </a:p>
          <a:p>
            <a:pPr lvl="1"/>
            <a:r>
              <a:rPr lang="en-US" sz="2100" b="0" i="0" u="none" strike="noStrike" baseline="0" dirty="0">
                <a:solidFill>
                  <a:srgbClr val="000000"/>
                </a:solidFill>
                <a:latin typeface="Arial" panose="020B0604020202020204" pitchFamily="34" charset="0"/>
                <a:cs typeface="Arial" panose="020B0604020202020204" pitchFamily="34" charset="0"/>
              </a:rPr>
              <a:t>A small drip from a worn faucet washer can waste 20 gallons of water per day. </a:t>
            </a:r>
          </a:p>
          <a:p>
            <a:r>
              <a:rPr lang="en-US" b="1" i="0" u="none" strike="noStrike" baseline="0" dirty="0">
                <a:solidFill>
                  <a:srgbClr val="000000"/>
                </a:solidFill>
                <a:latin typeface="Arial" panose="020B0604020202020204" pitchFamily="34" charset="0"/>
                <a:cs typeface="Arial" panose="020B0604020202020204" pitchFamily="34" charset="0"/>
              </a:rPr>
              <a:t>Use your water meter to check for hidden water leaks</a:t>
            </a:r>
          </a:p>
          <a:p>
            <a:pPr lvl="1"/>
            <a:r>
              <a:rPr lang="en-US" sz="2100" b="0" i="0" u="none" strike="noStrike" baseline="0" dirty="0">
                <a:solidFill>
                  <a:srgbClr val="000000"/>
                </a:solidFill>
                <a:latin typeface="Arial" panose="020B0604020202020204" pitchFamily="34" charset="0"/>
                <a:cs typeface="Arial" panose="020B0604020202020204" pitchFamily="34" charset="0"/>
              </a:rPr>
              <a:t>Compare house water meter before and after a two-hour period when no water is being used. </a:t>
            </a:r>
          </a:p>
          <a:p>
            <a:r>
              <a:rPr lang="en-US" b="1" i="0" u="none" strike="noStrike" baseline="0" dirty="0">
                <a:solidFill>
                  <a:srgbClr val="000000"/>
                </a:solidFill>
                <a:latin typeface="Arial" panose="020B0604020202020204" pitchFamily="34" charset="0"/>
                <a:cs typeface="Arial" panose="020B0604020202020204" pitchFamily="34" charset="0"/>
              </a:rPr>
              <a:t>Install faucet aerators</a:t>
            </a:r>
          </a:p>
          <a:p>
            <a:pPr lvl="1"/>
            <a:r>
              <a:rPr lang="en-US" sz="2100" b="0" i="0" u="none" strike="noStrike" baseline="0" dirty="0">
                <a:solidFill>
                  <a:srgbClr val="000000"/>
                </a:solidFill>
                <a:latin typeface="Arial" panose="020B0604020202020204" pitchFamily="34" charset="0"/>
                <a:cs typeface="Arial" panose="020B0604020202020204" pitchFamily="34" charset="0"/>
              </a:rPr>
              <a:t>For about $5-10, water flow from faucets can be cut up to 50%. </a:t>
            </a:r>
          </a:p>
          <a:p>
            <a:r>
              <a:rPr lang="en-US" b="1" i="0" u="none" strike="noStrike" baseline="0" dirty="0">
                <a:solidFill>
                  <a:srgbClr val="000000"/>
                </a:solidFill>
                <a:latin typeface="Arial" panose="020B0604020202020204" pitchFamily="34" charset="0"/>
                <a:cs typeface="Arial" panose="020B0604020202020204" pitchFamily="34" charset="0"/>
              </a:rPr>
              <a:t>Insulate water pipes </a:t>
            </a:r>
          </a:p>
          <a:p>
            <a:pPr lvl="1"/>
            <a:r>
              <a:rPr lang="en-US" sz="2100" b="0" i="0" u="none" strike="noStrike" baseline="0" dirty="0">
                <a:solidFill>
                  <a:srgbClr val="000000"/>
                </a:solidFill>
                <a:latin typeface="Arial" panose="020B0604020202020204" pitchFamily="34" charset="0"/>
                <a:cs typeface="Arial" panose="020B0604020202020204" pitchFamily="34" charset="0"/>
              </a:rPr>
              <a:t>Easily and affordably insulate pipes with pre-split foam insulators. You'll get hot water faster and save electricity and water. Insulate all hot water pipes — and the first six feet of cold water pipes. </a:t>
            </a:r>
          </a:p>
          <a:p>
            <a:endParaRPr lang="en-US" dirty="0"/>
          </a:p>
        </p:txBody>
      </p:sp>
      <p:sp>
        <p:nvSpPr>
          <p:cNvPr id="4" name="Slide Number Placeholder 3"/>
          <p:cNvSpPr>
            <a:spLocks noGrp="1"/>
          </p:cNvSpPr>
          <p:nvPr>
            <p:ph type="sldNum" sz="quarter" idx="5"/>
          </p:nvPr>
        </p:nvSpPr>
        <p:spPr/>
        <p:txBody>
          <a:bodyPr/>
          <a:lstStyle/>
          <a:p>
            <a:fld id="{30BBABD6-07BE-46C2-B10C-C68588039107}" type="slidenum">
              <a:rPr lang="en-US" smtClean="0"/>
              <a:t>15</a:t>
            </a:fld>
            <a:endParaRPr lang="en-US"/>
          </a:p>
        </p:txBody>
      </p:sp>
    </p:spTree>
    <p:extLst>
      <p:ext uri="{BB962C8B-B14F-4D97-AF65-F5344CB8AC3E}">
        <p14:creationId xmlns:p14="http://schemas.microsoft.com/office/powerpoint/2010/main" val="1899130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Garamond" panose="02020404030301010803" pitchFamily="18" charset="0"/>
              </a:rPr>
              <a:t>A load of dishes cleaned in a dishwasher can use 37%less water than washing dishes by hand. If you must wash dishes by hand, avoid running the water when scrubbing dishes. Try filling the basin with clean water for rinsing rather than running water for each dish. </a:t>
            </a:r>
          </a:p>
          <a:p>
            <a:endParaRPr lang="en-US" dirty="0"/>
          </a:p>
        </p:txBody>
      </p:sp>
      <p:sp>
        <p:nvSpPr>
          <p:cNvPr id="4" name="Slide Number Placeholder 3"/>
          <p:cNvSpPr>
            <a:spLocks noGrp="1"/>
          </p:cNvSpPr>
          <p:nvPr>
            <p:ph type="sldNum" sz="quarter" idx="5"/>
          </p:nvPr>
        </p:nvSpPr>
        <p:spPr/>
        <p:txBody>
          <a:bodyPr/>
          <a:lstStyle/>
          <a:p>
            <a:fld id="{30BBABD6-07BE-46C2-B10C-C68588039107}" type="slidenum">
              <a:rPr lang="en-US" smtClean="0"/>
              <a:t>16</a:t>
            </a:fld>
            <a:endParaRPr lang="en-US"/>
          </a:p>
        </p:txBody>
      </p:sp>
    </p:spTree>
    <p:extLst>
      <p:ext uri="{BB962C8B-B14F-4D97-AF65-F5344CB8AC3E}">
        <p14:creationId xmlns:p14="http://schemas.microsoft.com/office/powerpoint/2010/main" val="1962249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483E0-1F5A-36AD-84EA-1B85BB341E0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44D331F-FA1E-EB7B-1C0F-51BF79EE94B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96BB207-3E2D-9FA0-2350-E21617680410}"/>
              </a:ext>
            </a:extLst>
          </p:cNvPr>
          <p:cNvSpPr>
            <a:spLocks noGrp="1"/>
          </p:cNvSpPr>
          <p:nvPr>
            <p:ph type="dt" sz="half" idx="10"/>
          </p:nvPr>
        </p:nvSpPr>
        <p:spPr/>
        <p:txBody>
          <a:bodyPr/>
          <a:lstStyle/>
          <a:p>
            <a:fld id="{065E5D4D-28B7-4832-9485-25D04C2076AB}" type="datetime1">
              <a:rPr lang="en-US" smtClean="0"/>
              <a:t>2/2/2024</a:t>
            </a:fld>
            <a:endParaRPr lang="en-US"/>
          </a:p>
        </p:txBody>
      </p:sp>
      <p:sp>
        <p:nvSpPr>
          <p:cNvPr id="5" name="Footer Placeholder 4">
            <a:extLst>
              <a:ext uri="{FF2B5EF4-FFF2-40B4-BE49-F238E27FC236}">
                <a16:creationId xmlns:a16="http://schemas.microsoft.com/office/drawing/2014/main" id="{F1232FA0-5B9B-2642-B43E-409969AE3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F2C8C8-356A-CFE4-6BB7-A61DDAE2DE41}"/>
              </a:ext>
            </a:extLst>
          </p:cNvPr>
          <p:cNvSpPr>
            <a:spLocks noGrp="1"/>
          </p:cNvSpPr>
          <p:nvPr>
            <p:ph type="sldNum" sz="quarter" idx="12"/>
          </p:nvPr>
        </p:nvSpPr>
        <p:spPr/>
        <p:txBody>
          <a:bodyPr/>
          <a:lstStyle/>
          <a:p>
            <a:fld id="{B289D018-8EBF-4816-8180-97043E74B281}" type="slidenum">
              <a:rPr lang="en-US" smtClean="0"/>
              <a:t>‹#›</a:t>
            </a:fld>
            <a:endParaRPr lang="en-US"/>
          </a:p>
        </p:txBody>
      </p:sp>
    </p:spTree>
    <p:extLst>
      <p:ext uri="{BB962C8B-B14F-4D97-AF65-F5344CB8AC3E}">
        <p14:creationId xmlns:p14="http://schemas.microsoft.com/office/powerpoint/2010/main" val="19411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B2A7-FA44-EA41-88C2-AAA47FA014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1F4FB9-2FA5-8FC9-010F-FBDBAFAA5E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EA444-CB40-3030-0FF3-FA547374654C}"/>
              </a:ext>
            </a:extLst>
          </p:cNvPr>
          <p:cNvSpPr>
            <a:spLocks noGrp="1"/>
          </p:cNvSpPr>
          <p:nvPr>
            <p:ph type="dt" sz="half" idx="10"/>
          </p:nvPr>
        </p:nvSpPr>
        <p:spPr/>
        <p:txBody>
          <a:bodyPr/>
          <a:lstStyle/>
          <a:p>
            <a:fld id="{C29CDA53-BCAF-411C-B642-8749D8F26E29}" type="datetime1">
              <a:rPr lang="en-US" smtClean="0"/>
              <a:t>2/2/2024</a:t>
            </a:fld>
            <a:endParaRPr lang="en-US"/>
          </a:p>
        </p:txBody>
      </p:sp>
      <p:sp>
        <p:nvSpPr>
          <p:cNvPr id="5" name="Footer Placeholder 4">
            <a:extLst>
              <a:ext uri="{FF2B5EF4-FFF2-40B4-BE49-F238E27FC236}">
                <a16:creationId xmlns:a16="http://schemas.microsoft.com/office/drawing/2014/main" id="{B5C54EDA-5907-6E14-B026-A77C86F16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C16E6-69B7-8E17-08BE-B4AE505AEDF0}"/>
              </a:ext>
            </a:extLst>
          </p:cNvPr>
          <p:cNvSpPr>
            <a:spLocks noGrp="1"/>
          </p:cNvSpPr>
          <p:nvPr>
            <p:ph type="sldNum" sz="quarter" idx="12"/>
          </p:nvPr>
        </p:nvSpPr>
        <p:spPr/>
        <p:txBody>
          <a:bodyPr/>
          <a:lstStyle/>
          <a:p>
            <a:fld id="{B289D018-8EBF-4816-8180-97043E74B281}" type="slidenum">
              <a:rPr lang="en-US" smtClean="0"/>
              <a:t>‹#›</a:t>
            </a:fld>
            <a:endParaRPr lang="en-US"/>
          </a:p>
        </p:txBody>
      </p:sp>
    </p:spTree>
    <p:extLst>
      <p:ext uri="{BB962C8B-B14F-4D97-AF65-F5344CB8AC3E}">
        <p14:creationId xmlns:p14="http://schemas.microsoft.com/office/powerpoint/2010/main" val="3336511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8B6E0A-BB50-4500-F931-D815CCF985A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E4A493-18A0-039F-999D-74C2F8E6806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D21772-DFF7-5366-3E59-330647876348}"/>
              </a:ext>
            </a:extLst>
          </p:cNvPr>
          <p:cNvSpPr>
            <a:spLocks noGrp="1"/>
          </p:cNvSpPr>
          <p:nvPr>
            <p:ph type="dt" sz="half" idx="10"/>
          </p:nvPr>
        </p:nvSpPr>
        <p:spPr/>
        <p:txBody>
          <a:bodyPr/>
          <a:lstStyle/>
          <a:p>
            <a:fld id="{882E20C4-5444-4821-A97C-128D7C656256}" type="datetime1">
              <a:rPr lang="en-US" smtClean="0"/>
              <a:t>2/2/2024</a:t>
            </a:fld>
            <a:endParaRPr lang="en-US"/>
          </a:p>
        </p:txBody>
      </p:sp>
      <p:sp>
        <p:nvSpPr>
          <p:cNvPr id="5" name="Footer Placeholder 4">
            <a:extLst>
              <a:ext uri="{FF2B5EF4-FFF2-40B4-BE49-F238E27FC236}">
                <a16:creationId xmlns:a16="http://schemas.microsoft.com/office/drawing/2014/main" id="{CA8839CE-6ED4-ABAD-1E54-AAC67BFA65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C794B-4133-EFDB-230C-CA981DE5BB8A}"/>
              </a:ext>
            </a:extLst>
          </p:cNvPr>
          <p:cNvSpPr>
            <a:spLocks noGrp="1"/>
          </p:cNvSpPr>
          <p:nvPr>
            <p:ph type="sldNum" sz="quarter" idx="12"/>
          </p:nvPr>
        </p:nvSpPr>
        <p:spPr/>
        <p:txBody>
          <a:bodyPr/>
          <a:lstStyle/>
          <a:p>
            <a:fld id="{B289D018-8EBF-4816-8180-97043E74B281}" type="slidenum">
              <a:rPr lang="en-US" smtClean="0"/>
              <a:t>‹#›</a:t>
            </a:fld>
            <a:endParaRPr lang="en-US"/>
          </a:p>
        </p:txBody>
      </p:sp>
    </p:spTree>
    <p:extLst>
      <p:ext uri="{BB962C8B-B14F-4D97-AF65-F5344CB8AC3E}">
        <p14:creationId xmlns:p14="http://schemas.microsoft.com/office/powerpoint/2010/main" val="1825316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D615-BB62-B739-879B-83D32808B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82A7BA-02A6-3472-980D-7BD7392D2F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F78F83-0D20-2539-861A-0067CF430F1D}"/>
              </a:ext>
            </a:extLst>
          </p:cNvPr>
          <p:cNvSpPr>
            <a:spLocks noGrp="1"/>
          </p:cNvSpPr>
          <p:nvPr>
            <p:ph type="dt" sz="half" idx="10"/>
          </p:nvPr>
        </p:nvSpPr>
        <p:spPr/>
        <p:txBody>
          <a:bodyPr/>
          <a:lstStyle/>
          <a:p>
            <a:fld id="{C0044843-3276-4A50-9885-AFC21B298F2A}" type="datetime1">
              <a:rPr lang="en-US" smtClean="0"/>
              <a:t>2/2/2024</a:t>
            </a:fld>
            <a:endParaRPr lang="en-US"/>
          </a:p>
        </p:txBody>
      </p:sp>
      <p:sp>
        <p:nvSpPr>
          <p:cNvPr id="5" name="Footer Placeholder 4">
            <a:extLst>
              <a:ext uri="{FF2B5EF4-FFF2-40B4-BE49-F238E27FC236}">
                <a16:creationId xmlns:a16="http://schemas.microsoft.com/office/drawing/2014/main" id="{7AD04C95-3F9F-3F4F-D606-58B7901C33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F4432-16A6-B044-9186-7200C11FD3F3}"/>
              </a:ext>
            </a:extLst>
          </p:cNvPr>
          <p:cNvSpPr>
            <a:spLocks noGrp="1"/>
          </p:cNvSpPr>
          <p:nvPr>
            <p:ph type="sldNum" sz="quarter" idx="12"/>
          </p:nvPr>
        </p:nvSpPr>
        <p:spPr/>
        <p:txBody>
          <a:bodyPr/>
          <a:lstStyle/>
          <a:p>
            <a:fld id="{B289D018-8EBF-4816-8180-97043E74B281}" type="slidenum">
              <a:rPr lang="en-US" smtClean="0"/>
              <a:t>‹#›</a:t>
            </a:fld>
            <a:endParaRPr lang="en-US"/>
          </a:p>
        </p:txBody>
      </p:sp>
    </p:spTree>
    <p:extLst>
      <p:ext uri="{BB962C8B-B14F-4D97-AF65-F5344CB8AC3E}">
        <p14:creationId xmlns:p14="http://schemas.microsoft.com/office/powerpoint/2010/main" val="2857158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E3470-3728-DF18-7C84-C855B6A99E9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8BD4447-7731-F416-A234-222AE0687B2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934D1A-D629-AFB9-C6AB-DFCF45EA7144}"/>
              </a:ext>
            </a:extLst>
          </p:cNvPr>
          <p:cNvSpPr>
            <a:spLocks noGrp="1"/>
          </p:cNvSpPr>
          <p:nvPr>
            <p:ph type="dt" sz="half" idx="10"/>
          </p:nvPr>
        </p:nvSpPr>
        <p:spPr/>
        <p:txBody>
          <a:bodyPr/>
          <a:lstStyle/>
          <a:p>
            <a:fld id="{2F8E3255-6DAD-4557-BE67-49D8B2CDC464}" type="datetime1">
              <a:rPr lang="en-US" smtClean="0"/>
              <a:t>2/2/2024</a:t>
            </a:fld>
            <a:endParaRPr lang="en-US"/>
          </a:p>
        </p:txBody>
      </p:sp>
      <p:sp>
        <p:nvSpPr>
          <p:cNvPr id="5" name="Footer Placeholder 4">
            <a:extLst>
              <a:ext uri="{FF2B5EF4-FFF2-40B4-BE49-F238E27FC236}">
                <a16:creationId xmlns:a16="http://schemas.microsoft.com/office/drawing/2014/main" id="{C2884E41-0FB7-563C-C1FA-D57B2869D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3D89B5-2AF9-81BE-E848-520699928ABB}"/>
              </a:ext>
            </a:extLst>
          </p:cNvPr>
          <p:cNvSpPr>
            <a:spLocks noGrp="1"/>
          </p:cNvSpPr>
          <p:nvPr>
            <p:ph type="sldNum" sz="quarter" idx="12"/>
          </p:nvPr>
        </p:nvSpPr>
        <p:spPr/>
        <p:txBody>
          <a:bodyPr/>
          <a:lstStyle/>
          <a:p>
            <a:fld id="{B289D018-8EBF-4816-8180-97043E74B281}" type="slidenum">
              <a:rPr lang="en-US" smtClean="0"/>
              <a:t>‹#›</a:t>
            </a:fld>
            <a:endParaRPr lang="en-US"/>
          </a:p>
        </p:txBody>
      </p:sp>
    </p:spTree>
    <p:extLst>
      <p:ext uri="{BB962C8B-B14F-4D97-AF65-F5344CB8AC3E}">
        <p14:creationId xmlns:p14="http://schemas.microsoft.com/office/powerpoint/2010/main" val="899365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A3A06-6B5A-CBEF-15F0-6C7A0D3EAD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6B0890-F7FA-E06D-E71F-7D0E62CC044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CE96B3-C8D7-2602-7E18-3D7C058C91A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68BAE5-73ED-6C60-DB0F-E3F2921D34F5}"/>
              </a:ext>
            </a:extLst>
          </p:cNvPr>
          <p:cNvSpPr>
            <a:spLocks noGrp="1"/>
          </p:cNvSpPr>
          <p:nvPr>
            <p:ph type="dt" sz="half" idx="10"/>
          </p:nvPr>
        </p:nvSpPr>
        <p:spPr/>
        <p:txBody>
          <a:bodyPr/>
          <a:lstStyle/>
          <a:p>
            <a:fld id="{471C3210-3A24-4350-95E1-0201097D6516}" type="datetime1">
              <a:rPr lang="en-US" smtClean="0"/>
              <a:t>2/2/2024</a:t>
            </a:fld>
            <a:endParaRPr lang="en-US"/>
          </a:p>
        </p:txBody>
      </p:sp>
      <p:sp>
        <p:nvSpPr>
          <p:cNvPr id="6" name="Footer Placeholder 5">
            <a:extLst>
              <a:ext uri="{FF2B5EF4-FFF2-40B4-BE49-F238E27FC236}">
                <a16:creationId xmlns:a16="http://schemas.microsoft.com/office/drawing/2014/main" id="{730C8CE7-3F3B-9E41-6502-A3E2A0C8A1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BA2DF5-BF2D-B7EE-1F97-E4415DC748DE}"/>
              </a:ext>
            </a:extLst>
          </p:cNvPr>
          <p:cNvSpPr>
            <a:spLocks noGrp="1"/>
          </p:cNvSpPr>
          <p:nvPr>
            <p:ph type="sldNum" sz="quarter" idx="12"/>
          </p:nvPr>
        </p:nvSpPr>
        <p:spPr/>
        <p:txBody>
          <a:bodyPr/>
          <a:lstStyle/>
          <a:p>
            <a:fld id="{B289D018-8EBF-4816-8180-97043E74B281}" type="slidenum">
              <a:rPr lang="en-US" smtClean="0"/>
              <a:t>‹#›</a:t>
            </a:fld>
            <a:endParaRPr lang="en-US"/>
          </a:p>
        </p:txBody>
      </p:sp>
    </p:spTree>
    <p:extLst>
      <p:ext uri="{BB962C8B-B14F-4D97-AF65-F5344CB8AC3E}">
        <p14:creationId xmlns:p14="http://schemas.microsoft.com/office/powerpoint/2010/main" val="2425604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643E8-843B-A702-7003-DACFCB78FB3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A3178B-0B71-4C25-F2D9-661764497EA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CE129A-BD37-E4AE-B30C-20775B2910D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6DEB4E-BA33-E6F1-7AF6-DC9D17ABC83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A049999-5E43-D799-12CE-8612C288F63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99A096-6C38-2EC4-FD87-C11CA6A116B8}"/>
              </a:ext>
            </a:extLst>
          </p:cNvPr>
          <p:cNvSpPr>
            <a:spLocks noGrp="1"/>
          </p:cNvSpPr>
          <p:nvPr>
            <p:ph type="dt" sz="half" idx="10"/>
          </p:nvPr>
        </p:nvSpPr>
        <p:spPr/>
        <p:txBody>
          <a:bodyPr/>
          <a:lstStyle/>
          <a:p>
            <a:fld id="{BE378FF7-9A96-4D19-9284-3AC9B102E3D8}" type="datetime1">
              <a:rPr lang="en-US" smtClean="0"/>
              <a:t>2/2/2024</a:t>
            </a:fld>
            <a:endParaRPr lang="en-US"/>
          </a:p>
        </p:txBody>
      </p:sp>
      <p:sp>
        <p:nvSpPr>
          <p:cNvPr id="8" name="Footer Placeholder 7">
            <a:extLst>
              <a:ext uri="{FF2B5EF4-FFF2-40B4-BE49-F238E27FC236}">
                <a16:creationId xmlns:a16="http://schemas.microsoft.com/office/drawing/2014/main" id="{7B012631-E67C-4D59-BFA2-14D0E64F94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149329-8556-3EDD-A29F-C23E6F6BC951}"/>
              </a:ext>
            </a:extLst>
          </p:cNvPr>
          <p:cNvSpPr>
            <a:spLocks noGrp="1"/>
          </p:cNvSpPr>
          <p:nvPr>
            <p:ph type="sldNum" sz="quarter" idx="12"/>
          </p:nvPr>
        </p:nvSpPr>
        <p:spPr/>
        <p:txBody>
          <a:bodyPr/>
          <a:lstStyle/>
          <a:p>
            <a:fld id="{B289D018-8EBF-4816-8180-97043E74B281}" type="slidenum">
              <a:rPr lang="en-US" smtClean="0"/>
              <a:t>‹#›</a:t>
            </a:fld>
            <a:endParaRPr lang="en-US"/>
          </a:p>
        </p:txBody>
      </p:sp>
    </p:spTree>
    <p:extLst>
      <p:ext uri="{BB962C8B-B14F-4D97-AF65-F5344CB8AC3E}">
        <p14:creationId xmlns:p14="http://schemas.microsoft.com/office/powerpoint/2010/main" val="49574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68DC-2CCE-AC0E-0F01-04C92E8643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785DBA-BA0F-7E8C-AB66-D632ED2D7333}"/>
              </a:ext>
            </a:extLst>
          </p:cNvPr>
          <p:cNvSpPr>
            <a:spLocks noGrp="1"/>
          </p:cNvSpPr>
          <p:nvPr>
            <p:ph type="dt" sz="half" idx="10"/>
          </p:nvPr>
        </p:nvSpPr>
        <p:spPr/>
        <p:txBody>
          <a:bodyPr/>
          <a:lstStyle/>
          <a:p>
            <a:fld id="{981ED56D-2482-49D5-A435-DE1ABDC51652}" type="datetime1">
              <a:rPr lang="en-US" smtClean="0"/>
              <a:t>2/2/2024</a:t>
            </a:fld>
            <a:endParaRPr lang="en-US"/>
          </a:p>
        </p:txBody>
      </p:sp>
      <p:sp>
        <p:nvSpPr>
          <p:cNvPr id="4" name="Footer Placeholder 3">
            <a:extLst>
              <a:ext uri="{FF2B5EF4-FFF2-40B4-BE49-F238E27FC236}">
                <a16:creationId xmlns:a16="http://schemas.microsoft.com/office/drawing/2014/main" id="{7D8A67CD-F511-A679-9FA6-42DADA7F03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53950A-65AE-8311-5EE0-F319D18A0DA0}"/>
              </a:ext>
            </a:extLst>
          </p:cNvPr>
          <p:cNvSpPr>
            <a:spLocks noGrp="1"/>
          </p:cNvSpPr>
          <p:nvPr>
            <p:ph type="sldNum" sz="quarter" idx="12"/>
          </p:nvPr>
        </p:nvSpPr>
        <p:spPr/>
        <p:txBody>
          <a:bodyPr/>
          <a:lstStyle/>
          <a:p>
            <a:fld id="{B289D018-8EBF-4816-8180-97043E74B281}" type="slidenum">
              <a:rPr lang="en-US" smtClean="0"/>
              <a:t>‹#›</a:t>
            </a:fld>
            <a:endParaRPr lang="en-US"/>
          </a:p>
        </p:txBody>
      </p:sp>
    </p:spTree>
    <p:extLst>
      <p:ext uri="{BB962C8B-B14F-4D97-AF65-F5344CB8AC3E}">
        <p14:creationId xmlns:p14="http://schemas.microsoft.com/office/powerpoint/2010/main" val="703346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31A258-4DF8-AB50-F64E-917ED4D9C28C}"/>
              </a:ext>
            </a:extLst>
          </p:cNvPr>
          <p:cNvSpPr>
            <a:spLocks noGrp="1"/>
          </p:cNvSpPr>
          <p:nvPr>
            <p:ph type="dt" sz="half" idx="10"/>
          </p:nvPr>
        </p:nvSpPr>
        <p:spPr/>
        <p:txBody>
          <a:bodyPr/>
          <a:lstStyle/>
          <a:p>
            <a:fld id="{86E5D46D-508C-4C9E-8D0C-C4FB2FD201FB}" type="datetime1">
              <a:rPr lang="en-US" smtClean="0"/>
              <a:t>2/2/2024</a:t>
            </a:fld>
            <a:endParaRPr lang="en-US"/>
          </a:p>
        </p:txBody>
      </p:sp>
      <p:sp>
        <p:nvSpPr>
          <p:cNvPr id="3" name="Footer Placeholder 2">
            <a:extLst>
              <a:ext uri="{FF2B5EF4-FFF2-40B4-BE49-F238E27FC236}">
                <a16:creationId xmlns:a16="http://schemas.microsoft.com/office/drawing/2014/main" id="{B13A1177-76D0-9E31-650B-E2F1D19415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8EAE2D-CE34-97F8-0E42-5EC838E327B3}"/>
              </a:ext>
            </a:extLst>
          </p:cNvPr>
          <p:cNvSpPr>
            <a:spLocks noGrp="1"/>
          </p:cNvSpPr>
          <p:nvPr>
            <p:ph type="sldNum" sz="quarter" idx="12"/>
          </p:nvPr>
        </p:nvSpPr>
        <p:spPr/>
        <p:txBody>
          <a:bodyPr/>
          <a:lstStyle/>
          <a:p>
            <a:fld id="{B289D018-8EBF-4816-8180-97043E74B281}" type="slidenum">
              <a:rPr lang="en-US" smtClean="0"/>
              <a:t>‹#›</a:t>
            </a:fld>
            <a:endParaRPr lang="en-US"/>
          </a:p>
        </p:txBody>
      </p:sp>
    </p:spTree>
    <p:extLst>
      <p:ext uri="{BB962C8B-B14F-4D97-AF65-F5344CB8AC3E}">
        <p14:creationId xmlns:p14="http://schemas.microsoft.com/office/powerpoint/2010/main" val="2903242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3409-5B70-76D4-8694-02A1D55A21A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C6BA217-13A5-393C-EF9D-69D644169D2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FAF951-802C-3705-C0FA-D9A1F9F57E8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EB66E36-6CFD-C7A2-4B99-B08D2334A2FC}"/>
              </a:ext>
            </a:extLst>
          </p:cNvPr>
          <p:cNvSpPr>
            <a:spLocks noGrp="1"/>
          </p:cNvSpPr>
          <p:nvPr>
            <p:ph type="dt" sz="half" idx="10"/>
          </p:nvPr>
        </p:nvSpPr>
        <p:spPr/>
        <p:txBody>
          <a:bodyPr/>
          <a:lstStyle/>
          <a:p>
            <a:fld id="{8AD6B2DA-3DDC-42DE-903E-3F1965921BA6}" type="datetime1">
              <a:rPr lang="en-US" smtClean="0"/>
              <a:t>2/2/2024</a:t>
            </a:fld>
            <a:endParaRPr lang="en-US"/>
          </a:p>
        </p:txBody>
      </p:sp>
      <p:sp>
        <p:nvSpPr>
          <p:cNvPr id="6" name="Footer Placeholder 5">
            <a:extLst>
              <a:ext uri="{FF2B5EF4-FFF2-40B4-BE49-F238E27FC236}">
                <a16:creationId xmlns:a16="http://schemas.microsoft.com/office/drawing/2014/main" id="{D6A9B238-EDEC-4EEB-75EE-A828A661E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409255-CC92-959C-B64A-8FF4BA7E622E}"/>
              </a:ext>
            </a:extLst>
          </p:cNvPr>
          <p:cNvSpPr>
            <a:spLocks noGrp="1"/>
          </p:cNvSpPr>
          <p:nvPr>
            <p:ph type="sldNum" sz="quarter" idx="12"/>
          </p:nvPr>
        </p:nvSpPr>
        <p:spPr/>
        <p:txBody>
          <a:bodyPr/>
          <a:lstStyle/>
          <a:p>
            <a:fld id="{B289D018-8EBF-4816-8180-97043E74B281}" type="slidenum">
              <a:rPr lang="en-US" smtClean="0"/>
              <a:t>‹#›</a:t>
            </a:fld>
            <a:endParaRPr lang="en-US"/>
          </a:p>
        </p:txBody>
      </p:sp>
    </p:spTree>
    <p:extLst>
      <p:ext uri="{BB962C8B-B14F-4D97-AF65-F5344CB8AC3E}">
        <p14:creationId xmlns:p14="http://schemas.microsoft.com/office/powerpoint/2010/main" val="84428566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5804E-9C4D-DCE0-83AE-B74B44FA59F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61D4684-6F14-1656-3A37-753E65D103E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39BDFC4-6BD2-CCB9-2DB3-608E18B8BF7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9964883-B5D2-3505-04A3-B24A036B4E73}"/>
              </a:ext>
            </a:extLst>
          </p:cNvPr>
          <p:cNvSpPr>
            <a:spLocks noGrp="1"/>
          </p:cNvSpPr>
          <p:nvPr>
            <p:ph type="dt" sz="half" idx="10"/>
          </p:nvPr>
        </p:nvSpPr>
        <p:spPr/>
        <p:txBody>
          <a:bodyPr/>
          <a:lstStyle/>
          <a:p>
            <a:fld id="{82FE04D9-F9B6-4E73-BD75-9CE374C94BD8}" type="datetime1">
              <a:rPr lang="en-US" smtClean="0"/>
              <a:t>2/2/2024</a:t>
            </a:fld>
            <a:endParaRPr lang="en-US"/>
          </a:p>
        </p:txBody>
      </p:sp>
      <p:sp>
        <p:nvSpPr>
          <p:cNvPr id="6" name="Footer Placeholder 5">
            <a:extLst>
              <a:ext uri="{FF2B5EF4-FFF2-40B4-BE49-F238E27FC236}">
                <a16:creationId xmlns:a16="http://schemas.microsoft.com/office/drawing/2014/main" id="{D02B771E-8F42-CD46-5052-767058D238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642A2-E009-BC8F-D50F-D16F3B6A053A}"/>
              </a:ext>
            </a:extLst>
          </p:cNvPr>
          <p:cNvSpPr>
            <a:spLocks noGrp="1"/>
          </p:cNvSpPr>
          <p:nvPr>
            <p:ph type="sldNum" sz="quarter" idx="12"/>
          </p:nvPr>
        </p:nvSpPr>
        <p:spPr/>
        <p:txBody>
          <a:bodyPr/>
          <a:lstStyle/>
          <a:p>
            <a:fld id="{B289D018-8EBF-4816-8180-97043E74B281}" type="slidenum">
              <a:rPr lang="en-US" smtClean="0"/>
              <a:t>‹#›</a:t>
            </a:fld>
            <a:endParaRPr lang="en-US"/>
          </a:p>
        </p:txBody>
      </p:sp>
    </p:spTree>
    <p:extLst>
      <p:ext uri="{BB962C8B-B14F-4D97-AF65-F5344CB8AC3E}">
        <p14:creationId xmlns:p14="http://schemas.microsoft.com/office/powerpoint/2010/main" val="1513840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8A603-93F6-7B7B-9509-93201B6C564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481B01-334A-1EEB-F6CE-1F31058A007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A5BAF-D143-21E6-60C1-E510AEF4743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AD6B2DA-3DDC-42DE-903E-3F1965921BA6}" type="datetime1">
              <a:rPr lang="en-US" smtClean="0"/>
              <a:t>2/2/2024</a:t>
            </a:fld>
            <a:endParaRPr lang="en-US"/>
          </a:p>
        </p:txBody>
      </p:sp>
      <p:sp>
        <p:nvSpPr>
          <p:cNvPr id="5" name="Footer Placeholder 4">
            <a:extLst>
              <a:ext uri="{FF2B5EF4-FFF2-40B4-BE49-F238E27FC236}">
                <a16:creationId xmlns:a16="http://schemas.microsoft.com/office/drawing/2014/main" id="{D49C8AC4-1E8F-773C-2DB0-852B499BB51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2F75E6-F4E8-77C0-0F0D-E40008242CF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289D018-8EBF-4816-8180-97043E74B281}" type="slidenum">
              <a:rPr lang="en-US" smtClean="0"/>
              <a:t>‹#›</a:t>
            </a:fld>
            <a:endParaRPr lang="en-US"/>
          </a:p>
        </p:txBody>
      </p:sp>
    </p:spTree>
    <p:extLst>
      <p:ext uri="{BB962C8B-B14F-4D97-AF65-F5344CB8AC3E}">
        <p14:creationId xmlns:p14="http://schemas.microsoft.com/office/powerpoint/2010/main" val="11150594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ebsoilsurvey.sc.egov.usda.gov/App/WebSoilSurvey.aspx"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www.oregon.gov/OWRD/PROGRAMS/GWWL/Pages/default.aspx" TargetMode="Externa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medford.watersmartgardening.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hyperlink" Target="https://www.ashlandsaveswater.org/"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Related image">
            <a:extLst>
              <a:ext uri="{FF2B5EF4-FFF2-40B4-BE49-F238E27FC236}">
                <a16:creationId xmlns:a16="http://schemas.microsoft.com/office/drawing/2014/main" id="{4C92301B-1740-5053-9A58-F09874C7044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9031" b="16285"/>
          <a:stretch/>
        </p:blipFill>
        <p:spPr bwMode="auto">
          <a:xfrm>
            <a:off x="20" y="10"/>
            <a:ext cx="9141694" cy="455728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2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863D9D9-45F4-83BF-AF72-EF8C65C1488A}"/>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289D018-8EBF-4816-8180-97043E74B281}" type="slidenum">
              <a:rPr lang="en-US" sz="1200" smtClean="0">
                <a:solidFill>
                  <a:prstClr val="black">
                    <a:tint val="75000"/>
                  </a:prstClr>
                </a:solidFill>
                <a:latin typeface="Calibri" panose="020F0502020204030204"/>
              </a:rPr>
              <a:pPr>
                <a:spcAft>
                  <a:spcPts val="600"/>
                </a:spcAft>
                <a:defRPr/>
              </a:pPr>
              <a:t>1</a:t>
            </a:fld>
            <a:endParaRPr lang="en-US" sz="1200">
              <a:solidFill>
                <a:prstClr val="black">
                  <a:tint val="75000"/>
                </a:prstClr>
              </a:solidFill>
              <a:latin typeface="Calibri" panose="020F0502020204030204"/>
            </a:endParaRPr>
          </a:p>
        </p:txBody>
      </p:sp>
      <p:sp>
        <p:nvSpPr>
          <p:cNvPr id="3" name="Subtitle 2">
            <a:extLst>
              <a:ext uri="{FF2B5EF4-FFF2-40B4-BE49-F238E27FC236}">
                <a16:creationId xmlns:a16="http://schemas.microsoft.com/office/drawing/2014/main" id="{787F90C3-D91D-84CB-7D9C-DCA28CF3DFCF}"/>
              </a:ext>
            </a:extLst>
          </p:cNvPr>
          <p:cNvSpPr txBox="1">
            <a:spLocks/>
          </p:cNvSpPr>
          <p:nvPr/>
        </p:nvSpPr>
        <p:spPr>
          <a:xfrm>
            <a:off x="598170" y="4557290"/>
            <a:ext cx="7860030" cy="2128625"/>
          </a:xfrm>
          <a:prstGeom prst="rect">
            <a:avLst/>
          </a:prstGeom>
          <a:solidFill>
            <a:schemeClr val="bg1"/>
          </a:solidFill>
          <a:ln>
            <a:solidFill>
              <a:schemeClr val="bg1"/>
            </a:solidFill>
          </a:ln>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fontScale="850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defTabSz="914400">
              <a:buNone/>
            </a:pPr>
            <a:r>
              <a:rPr lang="en-US" sz="2800" b="1" dirty="0">
                <a:solidFill>
                  <a:srgbClr val="0070C0"/>
                </a:solidFill>
              </a:rPr>
              <a:t>Household &amp; Residential Landscape Water Conservation </a:t>
            </a:r>
          </a:p>
          <a:p>
            <a:pPr marL="0" indent="0" algn="ctr" defTabSz="914400">
              <a:buNone/>
            </a:pPr>
            <a:r>
              <a:rPr lang="en-US" sz="2200" b="1" dirty="0">
                <a:solidFill>
                  <a:srgbClr val="0070C0"/>
                </a:solidFill>
              </a:rPr>
              <a:t>Applegate Water Security Day</a:t>
            </a:r>
          </a:p>
          <a:p>
            <a:pPr marL="0" indent="0" algn="ctr" defTabSz="914400">
              <a:buNone/>
            </a:pPr>
            <a:r>
              <a:rPr lang="en-US" sz="2200" b="1" dirty="0">
                <a:solidFill>
                  <a:srgbClr val="0070C0"/>
                </a:solidFill>
              </a:rPr>
              <a:t>February 3, 2024</a:t>
            </a:r>
          </a:p>
          <a:p>
            <a:pPr marL="0" indent="0" algn="ctr" defTabSz="914400">
              <a:buNone/>
            </a:pPr>
            <a:r>
              <a:rPr lang="en-US" sz="2200" b="1" dirty="0">
                <a:solidFill>
                  <a:srgbClr val="0070C0"/>
                </a:solidFill>
              </a:rPr>
              <a:t>Kora Mousseaux</a:t>
            </a:r>
          </a:p>
          <a:p>
            <a:pPr marL="0" indent="0" algn="ctr" defTabSz="914400">
              <a:buNone/>
            </a:pPr>
            <a:r>
              <a:rPr lang="en-US" sz="2200" b="1" dirty="0">
                <a:solidFill>
                  <a:srgbClr val="0070C0"/>
                </a:solidFill>
              </a:rPr>
              <a:t>Community Water Resource Conservationist</a:t>
            </a:r>
          </a:p>
          <a:p>
            <a:pPr marL="0" indent="0" algn="ctr" defTabSz="914400">
              <a:buNone/>
            </a:pPr>
            <a:r>
              <a:rPr lang="en-US" sz="2200" b="1" dirty="0">
                <a:solidFill>
                  <a:srgbClr val="0070C0"/>
                </a:solidFill>
              </a:rPr>
              <a:t>Jackson Soil &amp; Water Conservation District</a:t>
            </a:r>
          </a:p>
        </p:txBody>
      </p:sp>
    </p:spTree>
    <p:extLst>
      <p:ext uri="{BB962C8B-B14F-4D97-AF65-F5344CB8AC3E}">
        <p14:creationId xmlns:p14="http://schemas.microsoft.com/office/powerpoint/2010/main" val="2199563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FDC83-F32A-80A9-FA5F-7FD7E24EA3C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January Snowpack</a:t>
            </a:r>
            <a:endParaRPr lang="en-US" dirty="0">
              <a:highlight>
                <a:srgbClr val="FFFF00"/>
              </a:highligh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0673643-2D6D-7015-30FA-8E9F80543F6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2971360-5070-C718-F411-14EA19E7F6F6}"/>
              </a:ext>
            </a:extLst>
          </p:cNvPr>
          <p:cNvSpPr>
            <a:spLocks noGrp="1"/>
          </p:cNvSpPr>
          <p:nvPr>
            <p:ph type="sldNum" sz="quarter" idx="12"/>
          </p:nvPr>
        </p:nvSpPr>
        <p:spPr/>
        <p:txBody>
          <a:bodyPr/>
          <a:lstStyle/>
          <a:p>
            <a:fld id="{B289D018-8EBF-4816-8180-97043E74B281}" type="slidenum">
              <a:rPr lang="en-US" smtClean="0"/>
              <a:t>10</a:t>
            </a:fld>
            <a:endParaRPr lang="en-US"/>
          </a:p>
        </p:txBody>
      </p:sp>
      <p:pic>
        <p:nvPicPr>
          <p:cNvPr id="7" name="Picture 6">
            <a:extLst>
              <a:ext uri="{FF2B5EF4-FFF2-40B4-BE49-F238E27FC236}">
                <a16:creationId xmlns:a16="http://schemas.microsoft.com/office/drawing/2014/main" id="{B59FE8A1-4DFB-6C74-6536-63F2271B7CEB}"/>
              </a:ext>
            </a:extLst>
          </p:cNvPr>
          <p:cNvPicPr>
            <a:picLocks noChangeAspect="1"/>
          </p:cNvPicPr>
          <p:nvPr/>
        </p:nvPicPr>
        <p:blipFill>
          <a:blip r:embed="rId3"/>
          <a:stretch>
            <a:fillRect/>
          </a:stretch>
        </p:blipFill>
        <p:spPr>
          <a:xfrm>
            <a:off x="381000" y="402908"/>
            <a:ext cx="8134350" cy="6230566"/>
          </a:xfrm>
          <a:prstGeom prst="rect">
            <a:avLst/>
          </a:prstGeom>
        </p:spPr>
      </p:pic>
    </p:spTree>
    <p:extLst>
      <p:ext uri="{BB962C8B-B14F-4D97-AF65-F5344CB8AC3E}">
        <p14:creationId xmlns:p14="http://schemas.microsoft.com/office/powerpoint/2010/main" val="2577753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FC606-F5A1-405D-57A8-D4ECA1CBD15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Reservoir Storage January</a:t>
            </a:r>
            <a:endParaRPr lang="en-US" dirty="0"/>
          </a:p>
        </p:txBody>
      </p:sp>
      <p:pic>
        <p:nvPicPr>
          <p:cNvPr id="6" name="Content Placeholder 5">
            <a:extLst>
              <a:ext uri="{FF2B5EF4-FFF2-40B4-BE49-F238E27FC236}">
                <a16:creationId xmlns:a16="http://schemas.microsoft.com/office/drawing/2014/main" id="{68322D03-64D5-47FF-2607-1BC87EACD82B}"/>
              </a:ext>
            </a:extLst>
          </p:cNvPr>
          <p:cNvPicPr>
            <a:picLocks noGrp="1" noChangeAspect="1"/>
          </p:cNvPicPr>
          <p:nvPr>
            <p:ph idx="1"/>
          </p:nvPr>
        </p:nvPicPr>
        <p:blipFill rotWithShape="1">
          <a:blip r:embed="rId3"/>
          <a:srcRect b="6825"/>
          <a:stretch/>
        </p:blipFill>
        <p:spPr>
          <a:xfrm>
            <a:off x="648970" y="1371600"/>
            <a:ext cx="7543800" cy="5257799"/>
          </a:xfrm>
        </p:spPr>
      </p:pic>
      <p:sp>
        <p:nvSpPr>
          <p:cNvPr id="4" name="Slide Number Placeholder 3">
            <a:extLst>
              <a:ext uri="{FF2B5EF4-FFF2-40B4-BE49-F238E27FC236}">
                <a16:creationId xmlns:a16="http://schemas.microsoft.com/office/drawing/2014/main" id="{1F461781-0A09-C3C5-182C-320AE2C6F0F0}"/>
              </a:ext>
            </a:extLst>
          </p:cNvPr>
          <p:cNvSpPr>
            <a:spLocks noGrp="1"/>
          </p:cNvSpPr>
          <p:nvPr>
            <p:ph type="sldNum" sz="quarter" idx="12"/>
          </p:nvPr>
        </p:nvSpPr>
        <p:spPr/>
        <p:txBody>
          <a:bodyPr/>
          <a:lstStyle/>
          <a:p>
            <a:fld id="{B289D018-8EBF-4816-8180-97043E74B281}" type="slidenum">
              <a:rPr lang="en-US" smtClean="0"/>
              <a:t>11</a:t>
            </a:fld>
            <a:endParaRPr lang="en-US"/>
          </a:p>
        </p:txBody>
      </p:sp>
    </p:spTree>
    <p:extLst>
      <p:ext uri="{BB962C8B-B14F-4D97-AF65-F5344CB8AC3E}">
        <p14:creationId xmlns:p14="http://schemas.microsoft.com/office/powerpoint/2010/main" val="1984464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43E80F-7921-D58D-7AFB-1FF9DDCAA207}"/>
              </a:ext>
            </a:extLst>
          </p:cNvPr>
          <p:cNvPicPr>
            <a:picLocks noChangeAspect="1"/>
          </p:cNvPicPr>
          <p:nvPr/>
        </p:nvPicPr>
        <p:blipFill>
          <a:blip r:embed="rId2"/>
          <a:stretch>
            <a:fillRect/>
          </a:stretch>
        </p:blipFill>
        <p:spPr>
          <a:xfrm>
            <a:off x="-17494" y="-1"/>
            <a:ext cx="9237694" cy="6901861"/>
          </a:xfrm>
          <a:prstGeom prst="rect">
            <a:avLst/>
          </a:prstGeom>
        </p:spPr>
      </p:pic>
      <p:sp>
        <p:nvSpPr>
          <p:cNvPr id="3" name="Content Placeholder 2">
            <a:extLst>
              <a:ext uri="{FF2B5EF4-FFF2-40B4-BE49-F238E27FC236}">
                <a16:creationId xmlns:a16="http://schemas.microsoft.com/office/drawing/2014/main" id="{60F214F7-FDAE-F518-04E6-3C1489BFF7A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24D7CF9-861D-5D66-54D7-8098A4EE26B7}"/>
              </a:ext>
            </a:extLst>
          </p:cNvPr>
          <p:cNvSpPr>
            <a:spLocks noGrp="1"/>
          </p:cNvSpPr>
          <p:nvPr>
            <p:ph type="sldNum" sz="quarter" idx="12"/>
          </p:nvPr>
        </p:nvSpPr>
        <p:spPr/>
        <p:txBody>
          <a:bodyPr/>
          <a:lstStyle/>
          <a:p>
            <a:fld id="{B289D018-8EBF-4816-8180-97043E74B281}" type="slidenum">
              <a:rPr lang="en-US" smtClean="0"/>
              <a:t>12</a:t>
            </a:fld>
            <a:endParaRPr lang="en-US"/>
          </a:p>
        </p:txBody>
      </p:sp>
      <p:sp>
        <p:nvSpPr>
          <p:cNvPr id="8" name="Title 7">
            <a:extLst>
              <a:ext uri="{FF2B5EF4-FFF2-40B4-BE49-F238E27FC236}">
                <a16:creationId xmlns:a16="http://schemas.microsoft.com/office/drawing/2014/main" id="{4A53F06F-D114-205F-6C8A-A9607F3BC3DA}"/>
              </a:ext>
            </a:extLst>
          </p:cNvPr>
          <p:cNvSpPr>
            <a:spLocks noGrp="1"/>
          </p:cNvSpPr>
          <p:nvPr>
            <p:ph type="title"/>
          </p:nvPr>
        </p:nvSpPr>
        <p:spPr/>
        <p:txBody>
          <a:bodyPr/>
          <a:lstStyle/>
          <a:p>
            <a:endParaRPr lang="en-US" dirty="0">
              <a:highlight>
                <a:srgbClr val="FFFF00"/>
              </a:highlight>
            </a:endParaRPr>
          </a:p>
        </p:txBody>
      </p:sp>
    </p:spTree>
    <p:extLst>
      <p:ext uri="{BB962C8B-B14F-4D97-AF65-F5344CB8AC3E}">
        <p14:creationId xmlns:p14="http://schemas.microsoft.com/office/powerpoint/2010/main" val="2138087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D7AA8-A049-DA9A-ACE6-6BC98D6FF01B}"/>
              </a:ext>
            </a:extLst>
          </p:cNvPr>
          <p:cNvSpPr>
            <a:spLocks noGrp="1"/>
          </p:cNvSpPr>
          <p:nvPr>
            <p:ph type="title"/>
          </p:nvPr>
        </p:nvSpPr>
        <p:spPr>
          <a:xfrm>
            <a:off x="613410" y="527966"/>
            <a:ext cx="7158990" cy="994172"/>
          </a:xfrm>
        </p:spPr>
        <p:txBody>
          <a:bodyPr>
            <a:normAutofit/>
          </a:bodyPr>
          <a:lstStyle/>
          <a:p>
            <a:r>
              <a:rPr lang="en-US" sz="3000" dirty="0">
                <a:latin typeface="Arial" panose="020B0604020202020204" pitchFamily="34" charset="0"/>
                <a:cs typeface="Arial" panose="020B0604020202020204" pitchFamily="34" charset="0"/>
              </a:rPr>
              <a:t>Drought Monitor </a:t>
            </a:r>
            <a:endParaRPr lang="en-US" sz="3000" dirty="0">
              <a:highlight>
                <a:srgbClr val="FFFF00"/>
              </a:highligh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200A225-5845-B271-FEB2-DF396C482939}"/>
              </a:ext>
            </a:extLst>
          </p:cNvPr>
          <p:cNvSpPr>
            <a:spLocks noGrp="1"/>
          </p:cNvSpPr>
          <p:nvPr>
            <p:ph idx="1"/>
          </p:nvPr>
        </p:nvSpPr>
        <p:spPr>
          <a:xfrm>
            <a:off x="613410" y="1760934"/>
            <a:ext cx="2282190" cy="4839448"/>
          </a:xfrm>
        </p:spPr>
        <p:txBody>
          <a:bodyPr>
            <a:normAutofit/>
          </a:bodyPr>
          <a:lstStyle/>
          <a:p>
            <a:r>
              <a:rPr lang="en-US" sz="1950" dirty="0">
                <a:latin typeface="Arial" panose="020B0604020202020204" pitchFamily="34" charset="0"/>
                <a:cs typeface="Arial" panose="020B0604020202020204" pitchFamily="34" charset="0"/>
              </a:rPr>
              <a:t>“Residential” includes urban and rural areas around the home</a:t>
            </a:r>
          </a:p>
          <a:p>
            <a:r>
              <a:rPr lang="en-US" sz="1950" dirty="0">
                <a:latin typeface="Arial" panose="020B0604020202020204" pitchFamily="34" charset="0"/>
                <a:cs typeface="Arial" panose="020B0604020202020204" pitchFamily="34" charset="0"/>
              </a:rPr>
              <a:t>City Utility Water and irrigation ditches less guaranteed due to wavering snowpack</a:t>
            </a:r>
          </a:p>
          <a:p>
            <a:r>
              <a:rPr lang="en-US" sz="1950" dirty="0">
                <a:latin typeface="Arial" panose="020B0604020202020204" pitchFamily="34" charset="0"/>
                <a:cs typeface="Arial" panose="020B0604020202020204" pitchFamily="34" charset="0"/>
              </a:rPr>
              <a:t>Wells drying up due to low aquifer levels </a:t>
            </a:r>
          </a:p>
          <a:p>
            <a:r>
              <a:rPr lang="en-US" sz="1950" dirty="0">
                <a:latin typeface="Arial" panose="020B0604020202020204" pitchFamily="34" charset="0"/>
                <a:cs typeface="Arial" panose="020B0604020202020204" pitchFamily="34" charset="0"/>
              </a:rPr>
              <a:t>50% + of residential water used for yards </a:t>
            </a:r>
          </a:p>
        </p:txBody>
      </p:sp>
      <p:pic>
        <p:nvPicPr>
          <p:cNvPr id="5" name="Picture 4">
            <a:extLst>
              <a:ext uri="{FF2B5EF4-FFF2-40B4-BE49-F238E27FC236}">
                <a16:creationId xmlns:a16="http://schemas.microsoft.com/office/drawing/2014/main" id="{5DF7EBFC-C131-73EE-9873-46AA8163F1FF}"/>
              </a:ext>
            </a:extLst>
          </p:cNvPr>
          <p:cNvPicPr>
            <a:picLocks noChangeAspect="1"/>
          </p:cNvPicPr>
          <p:nvPr/>
        </p:nvPicPr>
        <p:blipFill rotWithShape="1">
          <a:blip r:embed="rId3"/>
          <a:srcRect t="3260"/>
          <a:stretch/>
        </p:blipFill>
        <p:spPr>
          <a:xfrm>
            <a:off x="2743200" y="1295400"/>
            <a:ext cx="6290060" cy="4537548"/>
          </a:xfrm>
          <a:prstGeom prst="rect">
            <a:avLst/>
          </a:prstGeom>
        </p:spPr>
      </p:pic>
      <p:pic>
        <p:nvPicPr>
          <p:cNvPr id="9" name="Picture 8">
            <a:extLst>
              <a:ext uri="{FF2B5EF4-FFF2-40B4-BE49-F238E27FC236}">
                <a16:creationId xmlns:a16="http://schemas.microsoft.com/office/drawing/2014/main" id="{A29F4470-7D62-B1A2-1BF2-F4F0168405A8}"/>
              </a:ext>
            </a:extLst>
          </p:cNvPr>
          <p:cNvPicPr>
            <a:picLocks noChangeAspect="1"/>
          </p:cNvPicPr>
          <p:nvPr/>
        </p:nvPicPr>
        <p:blipFill>
          <a:blip r:embed="rId4"/>
          <a:stretch>
            <a:fillRect/>
          </a:stretch>
        </p:blipFill>
        <p:spPr>
          <a:xfrm>
            <a:off x="6456943" y="1346217"/>
            <a:ext cx="2576317" cy="489087"/>
          </a:xfrm>
          <a:prstGeom prst="rect">
            <a:avLst/>
          </a:prstGeom>
        </p:spPr>
      </p:pic>
      <p:pic>
        <p:nvPicPr>
          <p:cNvPr id="10" name="Picture 9">
            <a:extLst>
              <a:ext uri="{FF2B5EF4-FFF2-40B4-BE49-F238E27FC236}">
                <a16:creationId xmlns:a16="http://schemas.microsoft.com/office/drawing/2014/main" id="{3517812F-D912-1C84-FEC9-4A2593A1223F}"/>
              </a:ext>
            </a:extLst>
          </p:cNvPr>
          <p:cNvPicPr>
            <a:picLocks noChangeAspect="1"/>
          </p:cNvPicPr>
          <p:nvPr/>
        </p:nvPicPr>
        <p:blipFill>
          <a:blip r:embed="rId5"/>
          <a:stretch>
            <a:fillRect/>
          </a:stretch>
        </p:blipFill>
        <p:spPr>
          <a:xfrm>
            <a:off x="2895600" y="2419779"/>
            <a:ext cx="3594921" cy="3142821"/>
          </a:xfrm>
          <a:prstGeom prst="rect">
            <a:avLst/>
          </a:prstGeom>
        </p:spPr>
      </p:pic>
      <p:pic>
        <p:nvPicPr>
          <p:cNvPr id="12" name="Picture 11">
            <a:extLst>
              <a:ext uri="{FF2B5EF4-FFF2-40B4-BE49-F238E27FC236}">
                <a16:creationId xmlns:a16="http://schemas.microsoft.com/office/drawing/2014/main" id="{2C3D4598-B8FE-4FB6-E3F9-DF0F256F8605}"/>
              </a:ext>
            </a:extLst>
          </p:cNvPr>
          <p:cNvPicPr>
            <a:picLocks noChangeAspect="1"/>
          </p:cNvPicPr>
          <p:nvPr/>
        </p:nvPicPr>
        <p:blipFill rotWithShape="1">
          <a:blip r:embed="rId6"/>
          <a:srcRect r="6901"/>
          <a:stretch/>
        </p:blipFill>
        <p:spPr>
          <a:xfrm>
            <a:off x="6456943" y="1025052"/>
            <a:ext cx="2687057" cy="5610489"/>
          </a:xfrm>
          <a:prstGeom prst="rect">
            <a:avLst/>
          </a:prstGeom>
        </p:spPr>
      </p:pic>
    </p:spTree>
    <p:extLst>
      <p:ext uri="{BB962C8B-B14F-4D97-AF65-F5344CB8AC3E}">
        <p14:creationId xmlns:p14="http://schemas.microsoft.com/office/powerpoint/2010/main" val="1784083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5B8C-6B91-4836-B5EC-3390836D53A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EFE6172-6947-44BD-B782-11E492461F72}"/>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06E8A3FC-88AE-4EB0-A248-8B94E15A7371}"/>
              </a:ext>
            </a:extLst>
          </p:cNvPr>
          <p:cNvSpPr>
            <a:spLocks noGrp="1"/>
          </p:cNvSpPr>
          <p:nvPr>
            <p:ph type="sldNum" sz="quarter" idx="12"/>
          </p:nvPr>
        </p:nvSpPr>
        <p:spPr/>
        <p:txBody>
          <a:bodyPr/>
          <a:lstStyle/>
          <a:p>
            <a:fld id="{D80441DB-15F7-4607-BDCC-B665E7F96D53}" type="slidenum">
              <a:rPr lang="en-US" smtClean="0"/>
              <a:t>14</a:t>
            </a:fld>
            <a:endParaRPr lang="en-US"/>
          </a:p>
        </p:txBody>
      </p:sp>
      <p:sp>
        <p:nvSpPr>
          <p:cNvPr id="6" name="Subtitle 2">
            <a:extLst>
              <a:ext uri="{FF2B5EF4-FFF2-40B4-BE49-F238E27FC236}">
                <a16:creationId xmlns:a16="http://schemas.microsoft.com/office/drawing/2014/main" id="{BC724058-080E-CA08-A120-33FA25F0B115}"/>
              </a:ext>
            </a:extLst>
          </p:cNvPr>
          <p:cNvSpPr txBox="1">
            <a:spLocks/>
          </p:cNvSpPr>
          <p:nvPr/>
        </p:nvSpPr>
        <p:spPr>
          <a:xfrm>
            <a:off x="628650" y="1825624"/>
            <a:ext cx="7886700" cy="4351337"/>
          </a:xfrm>
          <a:prstGeom prst="rect">
            <a:avLst/>
          </a:prstGeom>
          <a:solidFill>
            <a:schemeClr val="accent5"/>
          </a:solidFill>
          <a:ln>
            <a:noFill/>
          </a:ln>
        </p:spPr>
        <p:style>
          <a:lnRef idx="1">
            <a:schemeClr val="accent2"/>
          </a:lnRef>
          <a:fillRef idx="3">
            <a:schemeClr val="accent2"/>
          </a:fillRef>
          <a:effectRef idx="2">
            <a:schemeClr val="accent2"/>
          </a:effectRef>
          <a:fontRef idx="minor">
            <a:schemeClr val="lt1"/>
          </a:fontRef>
        </p:style>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algn="ctr"/>
            <a:endParaRPr lang="en-US" sz="3600" dirty="0">
              <a:solidFill>
                <a:schemeClr val="accent2">
                  <a:lumMod val="40000"/>
                  <a:lumOff val="60000"/>
                </a:schemeClr>
              </a:solidFill>
              <a:latin typeface="Cambria" panose="02040503050406030204" pitchFamily="18" charset="0"/>
            </a:endParaRPr>
          </a:p>
          <a:p>
            <a:pPr algn="ctr"/>
            <a:endParaRPr lang="en-US" sz="3600" dirty="0">
              <a:solidFill>
                <a:schemeClr val="accent2">
                  <a:lumMod val="40000"/>
                  <a:lumOff val="60000"/>
                </a:schemeClr>
              </a:solidFill>
              <a:latin typeface="Cambria" panose="02040503050406030204" pitchFamily="18" charset="0"/>
            </a:endParaRPr>
          </a:p>
          <a:p>
            <a:pPr marL="0" indent="0" algn="ctr">
              <a:buNone/>
            </a:pPr>
            <a:r>
              <a:rPr lang="en-US" sz="6000" dirty="0">
                <a:solidFill>
                  <a:schemeClr val="accent6">
                    <a:lumMod val="40000"/>
                    <a:lumOff val="60000"/>
                  </a:schemeClr>
                </a:solidFill>
                <a:latin typeface="Arial Black" panose="020B0A04020102020204" pitchFamily="34" charset="0"/>
              </a:rPr>
              <a:t>INDOOR WATER CONSERVATION</a:t>
            </a:r>
            <a:endParaRPr lang="en-US" sz="3600" dirty="0">
              <a:solidFill>
                <a:schemeClr val="accent6">
                  <a:lumMod val="40000"/>
                  <a:lumOff val="60000"/>
                </a:schemeClr>
              </a:solidFill>
              <a:latin typeface="Arial Black" panose="020B0A04020102020204" pitchFamily="34" charset="0"/>
            </a:endParaRPr>
          </a:p>
        </p:txBody>
      </p:sp>
    </p:spTree>
    <p:extLst>
      <p:ext uri="{BB962C8B-B14F-4D97-AF65-F5344CB8AC3E}">
        <p14:creationId xmlns:p14="http://schemas.microsoft.com/office/powerpoint/2010/main" val="2985355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0D9DD9-BE70-65AA-6755-743847A8EC74}"/>
              </a:ext>
            </a:extLst>
          </p:cNvPr>
          <p:cNvPicPr>
            <a:picLocks noChangeAspect="1"/>
          </p:cNvPicPr>
          <p:nvPr/>
        </p:nvPicPr>
        <p:blipFill rotWithShape="1">
          <a:blip r:embed="rId3"/>
          <a:srcRect r="2107"/>
          <a:stretch/>
        </p:blipFill>
        <p:spPr>
          <a:xfrm>
            <a:off x="7165049" y="-31554"/>
            <a:ext cx="1978951" cy="1693864"/>
          </a:xfrm>
          <a:prstGeom prst="rect">
            <a:avLst/>
          </a:prstGeom>
        </p:spPr>
      </p:pic>
      <p:sp>
        <p:nvSpPr>
          <p:cNvPr id="2" name="Title 1">
            <a:extLst>
              <a:ext uri="{FF2B5EF4-FFF2-40B4-BE49-F238E27FC236}">
                <a16:creationId xmlns:a16="http://schemas.microsoft.com/office/drawing/2014/main" id="{653C829A-1904-FBBA-02FE-02664A4375B7}"/>
              </a:ext>
            </a:extLst>
          </p:cNvPr>
          <p:cNvSpPr>
            <a:spLocks noGrp="1"/>
          </p:cNvSpPr>
          <p:nvPr>
            <p:ph type="title"/>
          </p:nvPr>
        </p:nvSpPr>
        <p:spPr/>
        <p:txBody>
          <a:bodyPr>
            <a:normAutofit/>
          </a:bodyPr>
          <a:lstStyle/>
          <a:p>
            <a:r>
              <a:rPr lang="en-US" sz="3200">
                <a:latin typeface="Arial" panose="020B0604020202020204" pitchFamily="34" charset="0"/>
                <a:cs typeface="Arial" panose="020B0604020202020204" pitchFamily="34" charset="0"/>
              </a:rPr>
              <a:t>General Indoor Water Conservation</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DB9EE7D-9CD5-AC70-8503-67573CEC1D67}"/>
              </a:ext>
            </a:extLst>
          </p:cNvPr>
          <p:cNvSpPr>
            <a:spLocks noGrp="1"/>
          </p:cNvSpPr>
          <p:nvPr>
            <p:ph idx="1"/>
          </p:nvPr>
        </p:nvSpPr>
        <p:spPr>
          <a:xfrm>
            <a:off x="628650" y="1524000"/>
            <a:ext cx="4095750" cy="5197476"/>
          </a:xfrm>
        </p:spPr>
        <p:txBody>
          <a:bodyPr>
            <a:normAutofit/>
          </a:bodyPr>
          <a:lstStyle/>
          <a:p>
            <a:r>
              <a:rPr lang="en-US" i="0" u="none" strike="noStrike" baseline="0">
                <a:solidFill>
                  <a:srgbClr val="000000"/>
                </a:solidFill>
                <a:latin typeface="Arial" panose="020B0604020202020204" pitchFamily="34" charset="0"/>
                <a:cs typeface="Arial" panose="020B0604020202020204" pitchFamily="34" charset="0"/>
              </a:rPr>
              <a:t>Check faucets and pipes for leaks </a:t>
            </a:r>
          </a:p>
          <a:p>
            <a:pPr lvl="1"/>
            <a:r>
              <a:rPr lang="en-US" sz="2100">
                <a:solidFill>
                  <a:srgbClr val="000000"/>
                </a:solidFill>
                <a:latin typeface="Arial" panose="020B0604020202020204" pitchFamily="34" charset="0"/>
                <a:cs typeface="Arial" panose="020B0604020202020204" pitchFamily="34" charset="0"/>
              </a:rPr>
              <a:t>S</a:t>
            </a:r>
            <a:r>
              <a:rPr lang="en-US" sz="2100" i="0" u="none" strike="noStrike" baseline="0">
                <a:solidFill>
                  <a:srgbClr val="000000"/>
                </a:solidFill>
                <a:latin typeface="Arial" panose="020B0604020202020204" pitchFamily="34" charset="0"/>
                <a:cs typeface="Arial" panose="020B0604020202020204" pitchFamily="34" charset="0"/>
              </a:rPr>
              <a:t>aves 20+ gallons per day</a:t>
            </a:r>
          </a:p>
          <a:p>
            <a:r>
              <a:rPr lang="en-US" i="0" u="none" strike="noStrike" baseline="0">
                <a:solidFill>
                  <a:srgbClr val="000000"/>
                </a:solidFill>
                <a:latin typeface="Arial" panose="020B0604020202020204" pitchFamily="34" charset="0"/>
                <a:cs typeface="Arial" panose="020B0604020202020204" pitchFamily="34" charset="0"/>
              </a:rPr>
              <a:t>Use your water meter/water sensors to check for hidden water leaks</a:t>
            </a:r>
          </a:p>
          <a:p>
            <a:r>
              <a:rPr lang="en-US" i="0" u="none" strike="noStrike" baseline="0">
                <a:solidFill>
                  <a:srgbClr val="000000"/>
                </a:solidFill>
                <a:latin typeface="Arial" panose="020B0604020202020204" pitchFamily="34" charset="0"/>
                <a:cs typeface="Arial" panose="020B0604020202020204" pitchFamily="34" charset="0"/>
              </a:rPr>
              <a:t>Install faucet aerators</a:t>
            </a:r>
          </a:p>
          <a:p>
            <a:pPr lvl="1"/>
            <a:r>
              <a:rPr lang="en-US" sz="2100" i="0" u="none" strike="noStrike" baseline="0">
                <a:solidFill>
                  <a:srgbClr val="000000"/>
                </a:solidFill>
                <a:latin typeface="Arial" panose="020B0604020202020204" pitchFamily="34" charset="0"/>
                <a:cs typeface="Arial" panose="020B0604020202020204" pitchFamily="34" charset="0"/>
              </a:rPr>
              <a:t>For about $5-10, water flow from faucets can be cut up to 50%. </a:t>
            </a:r>
          </a:p>
          <a:p>
            <a:r>
              <a:rPr lang="en-US" i="0" u="none" strike="noStrike" baseline="0">
                <a:solidFill>
                  <a:srgbClr val="000000"/>
                </a:solidFill>
                <a:latin typeface="Arial" panose="020B0604020202020204" pitchFamily="34" charset="0"/>
                <a:cs typeface="Arial" panose="020B0604020202020204" pitchFamily="34" charset="0"/>
              </a:rPr>
              <a:t>Insulate water pipes </a:t>
            </a:r>
          </a:p>
          <a:p>
            <a:pPr lvl="1"/>
            <a:r>
              <a:rPr lang="en-US" sz="2100" i="0" u="none" strike="noStrike" baseline="0">
                <a:solidFill>
                  <a:srgbClr val="000000"/>
                </a:solidFill>
                <a:latin typeface="Arial" panose="020B0604020202020204" pitchFamily="34" charset="0"/>
                <a:cs typeface="Arial" panose="020B0604020202020204" pitchFamily="34" charset="0"/>
              </a:rPr>
              <a:t>Use pre-split foam insulators. Insulate all hot water pipes and the first six feet of cold water pipes. </a:t>
            </a:r>
            <a:endParaRPr lang="en-US" sz="2100" i="0" u="none" strike="noStrike" baseline="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0AB9E13-E08F-E90F-B5B1-00B1C825FF7A}"/>
              </a:ext>
            </a:extLst>
          </p:cNvPr>
          <p:cNvSpPr>
            <a:spLocks noGrp="1"/>
          </p:cNvSpPr>
          <p:nvPr>
            <p:ph type="sldNum" sz="quarter" idx="12"/>
          </p:nvPr>
        </p:nvSpPr>
        <p:spPr/>
        <p:txBody>
          <a:bodyPr/>
          <a:lstStyle/>
          <a:p>
            <a:fld id="{B289D018-8EBF-4816-8180-97043E74B281}" type="slidenum">
              <a:rPr lang="en-US" smtClean="0"/>
              <a:t>15</a:t>
            </a:fld>
            <a:endParaRPr lang="en-US"/>
          </a:p>
        </p:txBody>
      </p:sp>
      <p:pic>
        <p:nvPicPr>
          <p:cNvPr id="8" name="Picture 7" descr="Fittings underneath a sink">
            <a:extLst>
              <a:ext uri="{FF2B5EF4-FFF2-40B4-BE49-F238E27FC236}">
                <a16:creationId xmlns:a16="http://schemas.microsoft.com/office/drawing/2014/main" id="{876E9A14-2C97-B969-60A3-5DC53BD11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6721" y="1470262"/>
            <a:ext cx="2826308" cy="1884205"/>
          </a:xfrm>
          <a:prstGeom prst="rect">
            <a:avLst/>
          </a:prstGeom>
        </p:spPr>
      </p:pic>
      <p:pic>
        <p:nvPicPr>
          <p:cNvPr id="7" name="Picture 6">
            <a:extLst>
              <a:ext uri="{FF2B5EF4-FFF2-40B4-BE49-F238E27FC236}">
                <a16:creationId xmlns:a16="http://schemas.microsoft.com/office/drawing/2014/main" id="{9A02758B-6A0E-AD19-AF95-924F0DAF110B}"/>
              </a:ext>
            </a:extLst>
          </p:cNvPr>
          <p:cNvPicPr>
            <a:picLocks noChangeAspect="1"/>
          </p:cNvPicPr>
          <p:nvPr/>
        </p:nvPicPr>
        <p:blipFill>
          <a:blip r:embed="rId5"/>
          <a:stretch>
            <a:fillRect/>
          </a:stretch>
        </p:blipFill>
        <p:spPr>
          <a:xfrm>
            <a:off x="4724400" y="3581400"/>
            <a:ext cx="3723314" cy="3024072"/>
          </a:xfrm>
          <a:prstGeom prst="rect">
            <a:avLst/>
          </a:prstGeom>
        </p:spPr>
      </p:pic>
    </p:spTree>
    <p:extLst>
      <p:ext uri="{BB962C8B-B14F-4D97-AF65-F5344CB8AC3E}">
        <p14:creationId xmlns:p14="http://schemas.microsoft.com/office/powerpoint/2010/main" val="2148125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C8A74-ADB9-AA14-B707-AD848C3C0D50}"/>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Kitchen Water Conservation</a:t>
            </a:r>
            <a:endParaRPr lang="en-US" sz="3200" dirty="0"/>
          </a:p>
        </p:txBody>
      </p:sp>
      <p:sp>
        <p:nvSpPr>
          <p:cNvPr id="3" name="Content Placeholder 2">
            <a:extLst>
              <a:ext uri="{FF2B5EF4-FFF2-40B4-BE49-F238E27FC236}">
                <a16:creationId xmlns:a16="http://schemas.microsoft.com/office/drawing/2014/main" id="{78D7F744-ADB1-127A-A16A-134AA140F925}"/>
              </a:ext>
            </a:extLst>
          </p:cNvPr>
          <p:cNvSpPr>
            <a:spLocks noGrp="1"/>
          </p:cNvSpPr>
          <p:nvPr>
            <p:ph idx="1"/>
          </p:nvPr>
        </p:nvSpPr>
        <p:spPr>
          <a:xfrm>
            <a:off x="628650" y="1825625"/>
            <a:ext cx="4437239" cy="4351338"/>
          </a:xfrm>
        </p:spPr>
        <p:txBody>
          <a:bodyPr>
            <a:normAutofit/>
          </a:bodyPr>
          <a:lstStyle/>
          <a:p>
            <a:r>
              <a:rPr lang="en-US" i="0" u="none" strike="noStrike" baseline="0" dirty="0">
                <a:solidFill>
                  <a:srgbClr val="000000"/>
                </a:solidFill>
                <a:latin typeface="Arial" panose="020B0604020202020204" pitchFamily="34" charset="0"/>
                <a:cs typeface="Arial" panose="020B0604020202020204" pitchFamily="34" charset="0"/>
              </a:rPr>
              <a:t>Wait for full loads to run the dishwasher </a:t>
            </a:r>
          </a:p>
          <a:p>
            <a:r>
              <a:rPr lang="en-US" dirty="0">
                <a:solidFill>
                  <a:srgbClr val="000000"/>
                </a:solidFill>
                <a:latin typeface="Arial" panose="020B0604020202020204" pitchFamily="34" charset="0"/>
                <a:cs typeface="Arial" panose="020B0604020202020204" pitchFamily="34" charset="0"/>
              </a:rPr>
              <a:t>Update dishwasher to energy efficient brand</a:t>
            </a:r>
            <a:endParaRPr lang="en-US" i="0" u="none" strike="noStrike" baseline="0" dirty="0">
              <a:solidFill>
                <a:srgbClr val="000000"/>
              </a:solidFill>
              <a:latin typeface="Arial" panose="020B0604020202020204" pitchFamily="34" charset="0"/>
              <a:cs typeface="Arial" panose="020B0604020202020204" pitchFamily="34" charset="0"/>
            </a:endParaRPr>
          </a:p>
          <a:p>
            <a:r>
              <a:rPr lang="en-US" i="0" u="none" strike="noStrike" baseline="0" dirty="0">
                <a:solidFill>
                  <a:srgbClr val="000000"/>
                </a:solidFill>
                <a:latin typeface="Arial" panose="020B0604020202020204" pitchFamily="34" charset="0"/>
                <a:cs typeface="Arial" panose="020B0604020202020204" pitchFamily="34" charset="0"/>
              </a:rPr>
              <a:t>Minimize use of kitchen sink garbage disposal units </a:t>
            </a:r>
          </a:p>
          <a:p>
            <a:r>
              <a:rPr lang="en-US" i="0" u="none" strike="noStrike" baseline="0" dirty="0">
                <a:solidFill>
                  <a:srgbClr val="000000"/>
                </a:solidFill>
                <a:latin typeface="Arial" panose="020B0604020202020204" pitchFamily="34" charset="0"/>
                <a:cs typeface="Arial" panose="020B0604020202020204" pitchFamily="34" charset="0"/>
              </a:rPr>
              <a:t>Keep a container of drinking water in the refrigerator, instead of letting the faucet run until the water cools down</a:t>
            </a:r>
          </a:p>
          <a:p>
            <a:r>
              <a:rPr lang="en-US" i="0" u="none" strike="noStrike" baseline="0" dirty="0">
                <a:solidFill>
                  <a:srgbClr val="000000"/>
                </a:solidFill>
                <a:latin typeface="Arial" panose="020B0604020202020204" pitchFamily="34" charset="0"/>
                <a:cs typeface="Arial" panose="020B0604020202020204" pitchFamily="34" charset="0"/>
              </a:rPr>
              <a:t>Avoid letting the water run when rinsing vegetables, cleaning dishes, or defrosting food </a:t>
            </a:r>
          </a:p>
          <a:p>
            <a:endParaRPr lang="en-US" dirty="0"/>
          </a:p>
        </p:txBody>
      </p:sp>
      <p:sp>
        <p:nvSpPr>
          <p:cNvPr id="4" name="Slide Number Placeholder 3">
            <a:extLst>
              <a:ext uri="{FF2B5EF4-FFF2-40B4-BE49-F238E27FC236}">
                <a16:creationId xmlns:a16="http://schemas.microsoft.com/office/drawing/2014/main" id="{C5BA4084-443B-1DAF-4399-42C943D58318}"/>
              </a:ext>
            </a:extLst>
          </p:cNvPr>
          <p:cNvSpPr>
            <a:spLocks noGrp="1"/>
          </p:cNvSpPr>
          <p:nvPr>
            <p:ph type="sldNum" sz="quarter" idx="12"/>
          </p:nvPr>
        </p:nvSpPr>
        <p:spPr/>
        <p:txBody>
          <a:bodyPr/>
          <a:lstStyle/>
          <a:p>
            <a:fld id="{B289D018-8EBF-4816-8180-97043E74B281}" type="slidenum">
              <a:rPr lang="en-US" smtClean="0"/>
              <a:t>16</a:t>
            </a:fld>
            <a:endParaRPr lang="en-US"/>
          </a:p>
        </p:txBody>
      </p:sp>
      <p:pic>
        <p:nvPicPr>
          <p:cNvPr id="6" name="Picture 5" descr="Loaded dishwasher">
            <a:extLst>
              <a:ext uri="{FF2B5EF4-FFF2-40B4-BE49-F238E27FC236}">
                <a16:creationId xmlns:a16="http://schemas.microsoft.com/office/drawing/2014/main" id="{F41BA48A-DBA3-7862-F08E-4693B72FAF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9849" y="1690688"/>
            <a:ext cx="3124798" cy="2082385"/>
          </a:xfrm>
          <a:prstGeom prst="rect">
            <a:avLst/>
          </a:prstGeom>
        </p:spPr>
      </p:pic>
      <p:pic>
        <p:nvPicPr>
          <p:cNvPr id="8" name="Picture 7" descr="Person washing vegetables on sink">
            <a:extLst>
              <a:ext uri="{FF2B5EF4-FFF2-40B4-BE49-F238E27FC236}">
                <a16:creationId xmlns:a16="http://schemas.microsoft.com/office/drawing/2014/main" id="{3FA2B347-072A-33F8-A154-CB29CFE24D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0447" y="4126118"/>
            <a:ext cx="3124200" cy="2082385"/>
          </a:xfrm>
          <a:prstGeom prst="rect">
            <a:avLst/>
          </a:prstGeom>
        </p:spPr>
      </p:pic>
    </p:spTree>
    <p:extLst>
      <p:ext uri="{BB962C8B-B14F-4D97-AF65-F5344CB8AC3E}">
        <p14:creationId xmlns:p14="http://schemas.microsoft.com/office/powerpoint/2010/main" val="58725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829A-1904-FBBA-02FE-02664A4375B7}"/>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Bathroom Water Conservation</a:t>
            </a:r>
          </a:p>
        </p:txBody>
      </p:sp>
      <p:sp>
        <p:nvSpPr>
          <p:cNvPr id="3" name="Content Placeholder 2">
            <a:extLst>
              <a:ext uri="{FF2B5EF4-FFF2-40B4-BE49-F238E27FC236}">
                <a16:creationId xmlns:a16="http://schemas.microsoft.com/office/drawing/2014/main" id="{3DB9EE7D-9CD5-AC70-8503-67573CEC1D67}"/>
              </a:ext>
            </a:extLst>
          </p:cNvPr>
          <p:cNvSpPr>
            <a:spLocks noGrp="1"/>
          </p:cNvSpPr>
          <p:nvPr>
            <p:ph idx="1"/>
          </p:nvPr>
        </p:nvSpPr>
        <p:spPr>
          <a:xfrm>
            <a:off x="628650" y="1590359"/>
            <a:ext cx="4400550" cy="4968874"/>
          </a:xfrm>
        </p:spPr>
        <p:txBody>
          <a:bodyPr>
            <a:noAutofit/>
          </a:bodyPr>
          <a:lstStyle/>
          <a:p>
            <a:r>
              <a:rPr lang="en-US" i="0" u="none" strike="noStrike" baseline="0" dirty="0">
                <a:solidFill>
                  <a:srgbClr val="000000"/>
                </a:solidFill>
                <a:latin typeface="Arial" panose="020B0604020202020204" pitchFamily="34" charset="0"/>
                <a:cs typeface="Arial" panose="020B0604020202020204" pitchFamily="34" charset="0"/>
              </a:rPr>
              <a:t>Install water-saving shower heads. </a:t>
            </a:r>
          </a:p>
          <a:p>
            <a:pPr lvl="1"/>
            <a:r>
              <a:rPr lang="en-US" dirty="0">
                <a:solidFill>
                  <a:srgbClr val="000000"/>
                </a:solidFill>
                <a:latin typeface="Arial" panose="020B0604020202020204" pitchFamily="34" charset="0"/>
                <a:cs typeface="Arial" panose="020B0604020202020204" pitchFamily="34" charset="0"/>
              </a:rPr>
              <a:t>Reduce water usage by 2 to 4 times</a:t>
            </a:r>
            <a:endParaRPr lang="en-US" i="0" u="none" strike="noStrike" baseline="0" dirty="0">
              <a:solidFill>
                <a:srgbClr val="000000"/>
              </a:solidFill>
              <a:latin typeface="Arial" panose="020B0604020202020204" pitchFamily="34" charset="0"/>
              <a:cs typeface="Arial" panose="020B0604020202020204" pitchFamily="34" charset="0"/>
            </a:endParaRPr>
          </a:p>
          <a:p>
            <a:r>
              <a:rPr lang="en-US" i="0" u="none" strike="noStrike" baseline="0" dirty="0">
                <a:solidFill>
                  <a:srgbClr val="000000"/>
                </a:solidFill>
                <a:latin typeface="Arial" panose="020B0604020202020204" pitchFamily="34" charset="0"/>
                <a:cs typeface="Arial" panose="020B0604020202020204" pitchFamily="34" charset="0"/>
              </a:rPr>
              <a:t>Take shorter showers and save many gallons of water. </a:t>
            </a:r>
          </a:p>
          <a:p>
            <a:r>
              <a:rPr lang="en-US" i="0" u="none" strike="noStrike" baseline="0" dirty="0">
                <a:solidFill>
                  <a:srgbClr val="000000"/>
                </a:solidFill>
                <a:latin typeface="Arial" panose="020B0604020202020204" pitchFamily="34" charset="0"/>
                <a:cs typeface="Arial" panose="020B0604020202020204" pitchFamily="34" charset="0"/>
              </a:rPr>
              <a:t>The average 8-minute shower uses approx. 17 gallons of water. </a:t>
            </a:r>
          </a:p>
          <a:p>
            <a:r>
              <a:rPr lang="en-US" i="0" u="none" strike="noStrike" baseline="0" dirty="0">
                <a:solidFill>
                  <a:srgbClr val="000000"/>
                </a:solidFill>
                <a:latin typeface="Arial" panose="020B0604020202020204" pitchFamily="34" charset="0"/>
                <a:cs typeface="Arial" panose="020B0604020202020204" pitchFamily="34" charset="0"/>
              </a:rPr>
              <a:t>Check your toilets for leaks. </a:t>
            </a:r>
          </a:p>
          <a:p>
            <a:pPr lvl="1"/>
            <a:r>
              <a:rPr lang="en-US" i="0" u="none" strike="noStrike" baseline="0" dirty="0">
                <a:solidFill>
                  <a:srgbClr val="000000"/>
                </a:solidFill>
                <a:latin typeface="Arial" panose="020B0604020202020204" pitchFamily="34" charset="0"/>
                <a:cs typeface="Arial" panose="020B0604020202020204" pitchFamily="34" charset="0"/>
              </a:rPr>
              <a:t>Save 10,000+ gallons of water/year  </a:t>
            </a:r>
          </a:p>
          <a:p>
            <a:r>
              <a:rPr lang="en-US" i="0" u="none" strike="noStrike" baseline="0" dirty="0">
                <a:solidFill>
                  <a:srgbClr val="000000"/>
                </a:solidFill>
                <a:latin typeface="Arial" panose="020B0604020202020204" pitchFamily="34" charset="0"/>
                <a:cs typeface="Arial" panose="020B0604020202020204" pitchFamily="34" charset="0"/>
              </a:rPr>
              <a:t>Replace old toilet with efficient brand </a:t>
            </a:r>
          </a:p>
          <a:p>
            <a:pPr lvl="1"/>
            <a:r>
              <a:rPr lang="en-US" dirty="0">
                <a:solidFill>
                  <a:srgbClr val="000000"/>
                </a:solidFill>
                <a:latin typeface="Arial" panose="020B0604020202020204" pitchFamily="34" charset="0"/>
                <a:cs typeface="Arial" panose="020B0604020202020204" pitchFamily="34" charset="0"/>
              </a:rPr>
              <a:t>Save water up to 70% </a:t>
            </a:r>
          </a:p>
          <a:p>
            <a:r>
              <a:rPr lang="en-US" i="0" u="none" strike="noStrike" baseline="0" dirty="0">
                <a:solidFill>
                  <a:srgbClr val="000000"/>
                </a:solidFill>
                <a:latin typeface="Arial" panose="020B0604020202020204" pitchFamily="34" charset="0"/>
                <a:cs typeface="Arial" panose="020B0604020202020204" pitchFamily="34" charset="0"/>
              </a:rPr>
              <a:t>Turn off the water while you brush</a:t>
            </a:r>
          </a:p>
          <a:p>
            <a:r>
              <a:rPr lang="en-US" i="0" u="none" strike="noStrike" baseline="0" dirty="0">
                <a:solidFill>
                  <a:srgbClr val="000000"/>
                </a:solidFill>
                <a:latin typeface="Arial" panose="020B0604020202020204" pitchFamily="34" charset="0"/>
                <a:cs typeface="Arial" panose="020B0604020202020204" pitchFamily="34" charset="0"/>
              </a:rPr>
              <a:t>Turn off water while you shave</a:t>
            </a:r>
          </a:p>
        </p:txBody>
      </p:sp>
      <p:sp>
        <p:nvSpPr>
          <p:cNvPr id="4" name="Slide Number Placeholder 3">
            <a:extLst>
              <a:ext uri="{FF2B5EF4-FFF2-40B4-BE49-F238E27FC236}">
                <a16:creationId xmlns:a16="http://schemas.microsoft.com/office/drawing/2014/main" id="{C0AB9E13-E08F-E90F-B5B1-00B1C825FF7A}"/>
              </a:ext>
            </a:extLst>
          </p:cNvPr>
          <p:cNvSpPr>
            <a:spLocks noGrp="1"/>
          </p:cNvSpPr>
          <p:nvPr>
            <p:ph type="sldNum" sz="quarter" idx="12"/>
          </p:nvPr>
        </p:nvSpPr>
        <p:spPr/>
        <p:txBody>
          <a:bodyPr/>
          <a:lstStyle/>
          <a:p>
            <a:fld id="{B289D018-8EBF-4816-8180-97043E74B281}" type="slidenum">
              <a:rPr lang="en-US" smtClean="0"/>
              <a:t>17</a:t>
            </a:fld>
            <a:endParaRPr lang="en-US"/>
          </a:p>
        </p:txBody>
      </p:sp>
      <p:pic>
        <p:nvPicPr>
          <p:cNvPr id="8" name="Picture 7" descr="A picture of a puppy in a bubble bath">
            <a:extLst>
              <a:ext uri="{FF2B5EF4-FFF2-40B4-BE49-F238E27FC236}">
                <a16:creationId xmlns:a16="http://schemas.microsoft.com/office/drawing/2014/main" id="{C470C318-0606-2769-695C-EC2D7CD659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34" t="29518" r="12499" b="9035"/>
          <a:stretch/>
        </p:blipFill>
        <p:spPr>
          <a:xfrm>
            <a:off x="5334000" y="4314604"/>
            <a:ext cx="2819400" cy="1906074"/>
          </a:xfrm>
          <a:prstGeom prst="rect">
            <a:avLst/>
          </a:prstGeom>
        </p:spPr>
      </p:pic>
      <p:pic>
        <p:nvPicPr>
          <p:cNvPr id="10" name="Picture 9" descr="Shower head pouring water">
            <a:extLst>
              <a:ext uri="{FF2B5EF4-FFF2-40B4-BE49-F238E27FC236}">
                <a16:creationId xmlns:a16="http://schemas.microsoft.com/office/drawing/2014/main" id="{945262DC-CB6F-189C-CCC1-7F3A919F11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1359" y="1590359"/>
            <a:ext cx="3496945" cy="2322399"/>
          </a:xfrm>
          <a:prstGeom prst="rect">
            <a:avLst/>
          </a:prstGeom>
        </p:spPr>
      </p:pic>
    </p:spTree>
    <p:extLst>
      <p:ext uri="{BB962C8B-B14F-4D97-AF65-F5344CB8AC3E}">
        <p14:creationId xmlns:p14="http://schemas.microsoft.com/office/powerpoint/2010/main" val="3998551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71CD4-1CC7-E356-CF38-85B79786A4DB}"/>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Laundry Room &amp; Indoor/Outdoor Water Conservation</a:t>
            </a:r>
            <a:endParaRPr lang="en-US" dirty="0"/>
          </a:p>
        </p:txBody>
      </p:sp>
      <p:sp>
        <p:nvSpPr>
          <p:cNvPr id="3" name="Content Placeholder 2">
            <a:extLst>
              <a:ext uri="{FF2B5EF4-FFF2-40B4-BE49-F238E27FC236}">
                <a16:creationId xmlns:a16="http://schemas.microsoft.com/office/drawing/2014/main" id="{0411F6F8-15D1-D1C8-4F1B-78845F0E1B17}"/>
              </a:ext>
            </a:extLst>
          </p:cNvPr>
          <p:cNvSpPr>
            <a:spLocks noGrp="1"/>
          </p:cNvSpPr>
          <p:nvPr>
            <p:ph idx="1"/>
          </p:nvPr>
        </p:nvSpPr>
        <p:spPr>
          <a:xfrm>
            <a:off x="628650" y="1689814"/>
            <a:ext cx="5314950" cy="5031661"/>
          </a:xfrm>
        </p:spPr>
        <p:txBody>
          <a:bodyPr>
            <a:normAutofit lnSpcReduction="10000"/>
          </a:bodyPr>
          <a:lstStyle/>
          <a:p>
            <a:pPr marL="0" indent="0">
              <a:buNone/>
            </a:pPr>
            <a:r>
              <a:rPr lang="en-US" b="1" i="0" u="none" strike="noStrike" baseline="0" dirty="0">
                <a:solidFill>
                  <a:srgbClr val="000000"/>
                </a:solidFill>
                <a:latin typeface="Arial" panose="020B0604020202020204" pitchFamily="34" charset="0"/>
                <a:cs typeface="Arial" panose="020B0604020202020204" pitchFamily="34" charset="0"/>
              </a:rPr>
              <a:t>Laundry Room </a:t>
            </a:r>
          </a:p>
          <a:p>
            <a:r>
              <a:rPr lang="en-US" dirty="0">
                <a:solidFill>
                  <a:srgbClr val="000000"/>
                </a:solidFill>
                <a:latin typeface="Arial" panose="020B0604020202020204" pitchFamily="34" charset="0"/>
                <a:cs typeface="Arial" panose="020B0604020202020204" pitchFamily="34" charset="0"/>
              </a:rPr>
              <a:t>Replace old washing machines with new energy efficient brands</a:t>
            </a:r>
          </a:p>
          <a:p>
            <a:pPr lvl="1"/>
            <a:r>
              <a:rPr lang="en-US" dirty="0">
                <a:solidFill>
                  <a:srgbClr val="000000"/>
                </a:solidFill>
                <a:latin typeface="Arial" panose="020B0604020202020204" pitchFamily="34" charset="0"/>
                <a:cs typeface="Arial" panose="020B0604020202020204" pitchFamily="34" charset="0"/>
              </a:rPr>
              <a:t>Use</a:t>
            </a:r>
            <a:r>
              <a:rPr lang="en-US" i="0" u="none" strike="noStrike" baseline="0" dirty="0">
                <a:solidFill>
                  <a:srgbClr val="000000"/>
                </a:solidFill>
                <a:latin typeface="Arial" panose="020B0604020202020204" pitchFamily="34" charset="0"/>
                <a:cs typeface="Arial" panose="020B0604020202020204" pitchFamily="34" charset="0"/>
              </a:rPr>
              <a:t> 40-75% less water</a:t>
            </a:r>
          </a:p>
          <a:p>
            <a:r>
              <a:rPr lang="en-US" dirty="0">
                <a:solidFill>
                  <a:srgbClr val="000000"/>
                </a:solidFill>
                <a:latin typeface="Arial" panose="020B0604020202020204" pitchFamily="34" charset="0"/>
                <a:cs typeface="Arial" panose="020B0604020202020204" pitchFamily="34" charset="0"/>
              </a:rPr>
              <a:t>Adjust water level to fit load size </a:t>
            </a:r>
            <a:endParaRPr lang="en-US" i="0" u="none" strike="noStrike" baseline="0" dirty="0">
              <a:solidFill>
                <a:srgbClr val="000000"/>
              </a:solidFill>
              <a:latin typeface="Arial" panose="020B0604020202020204" pitchFamily="34" charset="0"/>
              <a:cs typeface="Arial" panose="020B0604020202020204" pitchFamily="34" charset="0"/>
            </a:endParaRPr>
          </a:p>
          <a:p>
            <a:pPr marL="0" indent="0">
              <a:buNone/>
            </a:pPr>
            <a:r>
              <a:rPr lang="en-US" b="1" i="0" u="none" strike="noStrike" baseline="0" dirty="0">
                <a:solidFill>
                  <a:srgbClr val="000000"/>
                </a:solidFill>
                <a:latin typeface="Arial" panose="020B0604020202020204" pitchFamily="34" charset="0"/>
                <a:cs typeface="Arial" panose="020B0604020202020204" pitchFamily="34" charset="0"/>
              </a:rPr>
              <a:t>Indoor/Outdoor</a:t>
            </a:r>
          </a:p>
          <a:p>
            <a:r>
              <a:rPr lang="en-US" i="0" u="none" strike="noStrike" baseline="0" dirty="0">
                <a:solidFill>
                  <a:srgbClr val="000000"/>
                </a:solidFill>
                <a:latin typeface="Arial" panose="020B0604020202020204" pitchFamily="34" charset="0"/>
                <a:cs typeface="Arial" panose="020B0604020202020204" pitchFamily="34" charset="0"/>
              </a:rPr>
              <a:t>Graywater </a:t>
            </a:r>
          </a:p>
          <a:p>
            <a:pPr lvl="1"/>
            <a:r>
              <a:rPr lang="en-US" i="0" u="none" strike="noStrike" baseline="0" dirty="0">
                <a:solidFill>
                  <a:srgbClr val="000000"/>
                </a:solidFill>
                <a:latin typeface="Arial" panose="020B0604020202020204" pitchFamily="34" charset="0"/>
                <a:cs typeface="Arial" panose="020B0604020202020204" pitchFamily="34" charset="0"/>
              </a:rPr>
              <a:t>Water from your shower and faucets can be used to flush toilets. Water from washing machines can also be used to water your landscape. </a:t>
            </a:r>
          </a:p>
          <a:p>
            <a:r>
              <a:rPr lang="en-US" i="0" u="none" strike="noStrike" baseline="0" dirty="0">
                <a:solidFill>
                  <a:srgbClr val="000000"/>
                </a:solidFill>
                <a:latin typeface="Arial" panose="020B0604020202020204" pitchFamily="34" charset="0"/>
                <a:cs typeface="Arial" panose="020B0604020202020204" pitchFamily="34" charset="0"/>
              </a:rPr>
              <a:t>Hosing off outdoor surfaces</a:t>
            </a:r>
          </a:p>
          <a:p>
            <a:pPr lvl="1"/>
            <a:r>
              <a:rPr lang="en-US" i="0" u="none" strike="noStrike" baseline="0" dirty="0">
                <a:solidFill>
                  <a:srgbClr val="000000"/>
                </a:solidFill>
                <a:latin typeface="Arial" panose="020B0604020202020204" pitchFamily="34" charset="0"/>
                <a:cs typeface="Arial" panose="020B0604020202020204" pitchFamily="34" charset="0"/>
              </a:rPr>
              <a:t>Use a broom or battery powered leaf blower instead of a hose to clean off the driveway, patio, or deck. </a:t>
            </a:r>
          </a:p>
          <a:p>
            <a:pPr lvl="1"/>
            <a:r>
              <a:rPr lang="en-US" dirty="0">
                <a:solidFill>
                  <a:srgbClr val="000000"/>
                </a:solidFill>
                <a:latin typeface="Arial" panose="020B0604020202020204" pitchFamily="34" charset="0"/>
                <a:cs typeface="Arial" panose="020B0604020202020204" pitchFamily="34" charset="0"/>
              </a:rPr>
              <a:t>Limit car washing in driveway, for cleaner streams to go car washes (goes into wastewater treatment). </a:t>
            </a:r>
            <a:endParaRPr lang="en-US" i="0" u="none" strike="noStrike" baseline="0" dirty="0">
              <a:solidFill>
                <a:srgbClr val="000000"/>
              </a:solidFill>
              <a:latin typeface="Arial" panose="020B0604020202020204" pitchFamily="34" charset="0"/>
              <a:cs typeface="Arial" panose="020B0604020202020204" pitchFamily="34" charset="0"/>
            </a:endParaRPr>
          </a:p>
          <a:p>
            <a:endParaRPr lang="en-US" sz="2000" b="0" i="0" u="none" strike="noStrike" baseline="0" dirty="0">
              <a:solidFill>
                <a:srgbClr val="000000"/>
              </a:solidFill>
              <a:latin typeface="Garamond" panose="02020404030301010803" pitchFamily="18" charset="0"/>
            </a:endParaRPr>
          </a:p>
          <a:p>
            <a:endParaRPr lang="en-US" dirty="0"/>
          </a:p>
        </p:txBody>
      </p:sp>
      <p:sp>
        <p:nvSpPr>
          <p:cNvPr id="4" name="Slide Number Placeholder 3">
            <a:extLst>
              <a:ext uri="{FF2B5EF4-FFF2-40B4-BE49-F238E27FC236}">
                <a16:creationId xmlns:a16="http://schemas.microsoft.com/office/drawing/2014/main" id="{0734B700-84A1-CA2E-E1A7-6C10904E26B8}"/>
              </a:ext>
            </a:extLst>
          </p:cNvPr>
          <p:cNvSpPr>
            <a:spLocks noGrp="1"/>
          </p:cNvSpPr>
          <p:nvPr>
            <p:ph type="sldNum" sz="quarter" idx="12"/>
          </p:nvPr>
        </p:nvSpPr>
        <p:spPr/>
        <p:txBody>
          <a:bodyPr/>
          <a:lstStyle/>
          <a:p>
            <a:fld id="{B289D018-8EBF-4816-8180-97043E74B281}" type="slidenum">
              <a:rPr lang="en-US" smtClean="0"/>
              <a:t>18</a:t>
            </a:fld>
            <a:endParaRPr lang="en-US" dirty="0"/>
          </a:p>
        </p:txBody>
      </p:sp>
      <p:pic>
        <p:nvPicPr>
          <p:cNvPr id="6" name="Picture 5" descr="Laundry space with washing machines and piles of clothes">
            <a:extLst>
              <a:ext uri="{FF2B5EF4-FFF2-40B4-BE49-F238E27FC236}">
                <a16:creationId xmlns:a16="http://schemas.microsoft.com/office/drawing/2014/main" id="{E499F171-4A3E-7A1D-5287-658170B9B6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329"/>
          <a:stretch/>
        </p:blipFill>
        <p:spPr>
          <a:xfrm>
            <a:off x="5943600" y="1705291"/>
            <a:ext cx="2861156" cy="1723709"/>
          </a:xfrm>
          <a:prstGeom prst="rect">
            <a:avLst/>
          </a:prstGeom>
        </p:spPr>
      </p:pic>
      <p:pic>
        <p:nvPicPr>
          <p:cNvPr id="8" name="Picture 7" descr="Person outdoors using leaf blower on autumn leaves on driveway">
            <a:extLst>
              <a:ext uri="{FF2B5EF4-FFF2-40B4-BE49-F238E27FC236}">
                <a16:creationId xmlns:a16="http://schemas.microsoft.com/office/drawing/2014/main" id="{A0F86E0E-3D7F-B706-E537-7998C07B0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180244"/>
            <a:ext cx="2861156" cy="1907437"/>
          </a:xfrm>
          <a:prstGeom prst="rect">
            <a:avLst/>
          </a:prstGeom>
        </p:spPr>
      </p:pic>
    </p:spTree>
    <p:extLst>
      <p:ext uri="{BB962C8B-B14F-4D97-AF65-F5344CB8AC3E}">
        <p14:creationId xmlns:p14="http://schemas.microsoft.com/office/powerpoint/2010/main" val="1545716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5B8C-6B91-4836-B5EC-3390836D53A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EFE6172-6947-44BD-B782-11E492461F72}"/>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06E8A3FC-88AE-4EB0-A248-8B94E15A7371}"/>
              </a:ext>
            </a:extLst>
          </p:cNvPr>
          <p:cNvSpPr>
            <a:spLocks noGrp="1"/>
          </p:cNvSpPr>
          <p:nvPr>
            <p:ph type="sldNum" sz="quarter" idx="12"/>
          </p:nvPr>
        </p:nvSpPr>
        <p:spPr/>
        <p:txBody>
          <a:bodyPr/>
          <a:lstStyle/>
          <a:p>
            <a:fld id="{D80441DB-15F7-4607-BDCC-B665E7F96D53}" type="slidenum">
              <a:rPr lang="en-US" smtClean="0"/>
              <a:t>19</a:t>
            </a:fld>
            <a:endParaRPr lang="en-US"/>
          </a:p>
        </p:txBody>
      </p:sp>
      <p:sp>
        <p:nvSpPr>
          <p:cNvPr id="6" name="Subtitle 2">
            <a:extLst>
              <a:ext uri="{FF2B5EF4-FFF2-40B4-BE49-F238E27FC236}">
                <a16:creationId xmlns:a16="http://schemas.microsoft.com/office/drawing/2014/main" id="{BC724058-080E-CA08-A120-33FA25F0B115}"/>
              </a:ext>
            </a:extLst>
          </p:cNvPr>
          <p:cNvSpPr txBox="1">
            <a:spLocks/>
          </p:cNvSpPr>
          <p:nvPr/>
        </p:nvSpPr>
        <p:spPr>
          <a:xfrm>
            <a:off x="628650" y="1825624"/>
            <a:ext cx="7886700" cy="4351337"/>
          </a:xfrm>
          <a:prstGeom prst="rect">
            <a:avLst/>
          </a:prstGeom>
          <a:solidFill>
            <a:schemeClr val="accent5"/>
          </a:solidFill>
          <a:ln>
            <a:noFill/>
          </a:ln>
        </p:spPr>
        <p:style>
          <a:lnRef idx="1">
            <a:schemeClr val="accent2"/>
          </a:lnRef>
          <a:fillRef idx="3">
            <a:schemeClr val="accent2"/>
          </a:fillRef>
          <a:effectRef idx="2">
            <a:schemeClr val="accent2"/>
          </a:effectRef>
          <a:fontRef idx="minor">
            <a:schemeClr val="lt1"/>
          </a:fontRef>
        </p:style>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algn="ctr"/>
            <a:endParaRPr lang="en-US" sz="3600" dirty="0">
              <a:solidFill>
                <a:schemeClr val="accent2">
                  <a:lumMod val="40000"/>
                  <a:lumOff val="60000"/>
                </a:schemeClr>
              </a:solidFill>
              <a:latin typeface="Cambria" panose="02040503050406030204" pitchFamily="18" charset="0"/>
            </a:endParaRPr>
          </a:p>
          <a:p>
            <a:pPr algn="ctr"/>
            <a:endParaRPr lang="en-US" sz="3600" dirty="0">
              <a:solidFill>
                <a:schemeClr val="accent2">
                  <a:lumMod val="40000"/>
                  <a:lumOff val="60000"/>
                </a:schemeClr>
              </a:solidFill>
              <a:latin typeface="Cambria" panose="02040503050406030204" pitchFamily="18" charset="0"/>
            </a:endParaRPr>
          </a:p>
          <a:p>
            <a:pPr marL="0" indent="0" algn="ctr">
              <a:buNone/>
            </a:pPr>
            <a:r>
              <a:rPr lang="en-US" sz="6000" dirty="0">
                <a:solidFill>
                  <a:schemeClr val="accent6">
                    <a:lumMod val="40000"/>
                    <a:lumOff val="60000"/>
                  </a:schemeClr>
                </a:solidFill>
                <a:latin typeface="Arial Black" panose="020B0A04020102020204" pitchFamily="34" charset="0"/>
              </a:rPr>
              <a:t>OUTDOOR WATER CONSERVATION</a:t>
            </a:r>
            <a:endParaRPr lang="en-US" sz="3600" dirty="0">
              <a:solidFill>
                <a:schemeClr val="accent6">
                  <a:lumMod val="40000"/>
                  <a:lumOff val="60000"/>
                </a:schemeClr>
              </a:solidFill>
              <a:latin typeface="Arial Black" panose="020B0A04020102020204" pitchFamily="34" charset="0"/>
            </a:endParaRPr>
          </a:p>
        </p:txBody>
      </p:sp>
    </p:spTree>
    <p:extLst>
      <p:ext uri="{BB962C8B-B14F-4D97-AF65-F5344CB8AC3E}">
        <p14:creationId xmlns:p14="http://schemas.microsoft.com/office/powerpoint/2010/main" val="3505442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85A4-1D45-45BD-8368-067E2CAE6CBC}"/>
              </a:ext>
            </a:extLst>
          </p:cNvPr>
          <p:cNvSpPr>
            <a:spLocks noGrp="1"/>
          </p:cNvSpPr>
          <p:nvPr>
            <p:ph type="title"/>
          </p:nvPr>
        </p:nvSpPr>
        <p:spPr/>
        <p:txBody>
          <a:bodyPr>
            <a:normAutofit/>
          </a:bodyPr>
          <a:lstStyle/>
          <a:p>
            <a:r>
              <a:rPr lang="en-US" sz="3600" dirty="0">
                <a:latin typeface="Arial "/>
              </a:rPr>
              <a:t>Outline</a:t>
            </a:r>
          </a:p>
        </p:txBody>
      </p:sp>
      <p:sp>
        <p:nvSpPr>
          <p:cNvPr id="3" name="Content Placeholder 2">
            <a:extLst>
              <a:ext uri="{FF2B5EF4-FFF2-40B4-BE49-F238E27FC236}">
                <a16:creationId xmlns:a16="http://schemas.microsoft.com/office/drawing/2014/main" id="{E3BB3FEF-516F-4E81-A59F-FDBBAD3F5710}"/>
              </a:ext>
            </a:extLst>
          </p:cNvPr>
          <p:cNvSpPr>
            <a:spLocks noGrp="1"/>
          </p:cNvSpPr>
          <p:nvPr>
            <p:ph sz="quarter" idx="1"/>
          </p:nvPr>
        </p:nvSpPr>
        <p:spPr>
          <a:xfrm>
            <a:off x="628650" y="1905000"/>
            <a:ext cx="8153400" cy="4816475"/>
          </a:xfrm>
        </p:spPr>
        <p:txBody>
          <a:bodyPr>
            <a:normAutofit/>
          </a:bodyPr>
          <a:lstStyle/>
          <a:p>
            <a:pPr>
              <a:lnSpc>
                <a:spcPct val="100000"/>
              </a:lnSpc>
            </a:pPr>
            <a:r>
              <a:rPr lang="en-US" sz="2400" dirty="0">
                <a:latin typeface="Arial "/>
              </a:rPr>
              <a:t>JSWCD Overview</a:t>
            </a:r>
          </a:p>
          <a:p>
            <a:pPr>
              <a:lnSpc>
                <a:spcPct val="100000"/>
              </a:lnSpc>
            </a:pPr>
            <a:r>
              <a:rPr lang="en-US" sz="2400" dirty="0">
                <a:latin typeface="Arial "/>
              </a:rPr>
              <a:t>Water Conservation Needs </a:t>
            </a:r>
          </a:p>
          <a:p>
            <a:pPr>
              <a:lnSpc>
                <a:spcPct val="100000"/>
              </a:lnSpc>
            </a:pPr>
            <a:r>
              <a:rPr lang="en-US" sz="2400" dirty="0">
                <a:latin typeface="Arial "/>
              </a:rPr>
              <a:t>Indoor Water Conservation </a:t>
            </a:r>
          </a:p>
          <a:p>
            <a:pPr>
              <a:lnSpc>
                <a:spcPct val="100000"/>
              </a:lnSpc>
            </a:pPr>
            <a:r>
              <a:rPr lang="en-US" sz="2400" dirty="0">
                <a:latin typeface="Arial "/>
              </a:rPr>
              <a:t>Outdoor Water Conservation</a:t>
            </a:r>
          </a:p>
          <a:p>
            <a:pPr>
              <a:lnSpc>
                <a:spcPct val="100000"/>
              </a:lnSpc>
            </a:pPr>
            <a:r>
              <a:rPr lang="en-US" sz="2400" dirty="0">
                <a:latin typeface="Arial "/>
              </a:rPr>
              <a:t>Water-Wise Landscaping</a:t>
            </a:r>
          </a:p>
          <a:p>
            <a:pPr>
              <a:lnSpc>
                <a:spcPct val="100000"/>
              </a:lnSpc>
            </a:pPr>
            <a:r>
              <a:rPr lang="en-US" sz="2400" dirty="0">
                <a:latin typeface="Arial "/>
              </a:rPr>
              <a:t>Resources Overview</a:t>
            </a:r>
          </a:p>
          <a:p>
            <a:pPr>
              <a:lnSpc>
                <a:spcPct val="100000"/>
              </a:lnSpc>
            </a:pPr>
            <a:r>
              <a:rPr lang="en-US" sz="2400" dirty="0">
                <a:latin typeface="Arial "/>
              </a:rPr>
              <a:t>Q &amp; A</a:t>
            </a:r>
            <a:endParaRPr lang="en-US" sz="2175" dirty="0">
              <a:latin typeface="Arial "/>
            </a:endParaRPr>
          </a:p>
          <a:p>
            <a:endParaRPr lang="en-US" dirty="0">
              <a:latin typeface="Arial "/>
            </a:endParaRPr>
          </a:p>
          <a:p>
            <a:pPr lvl="1"/>
            <a:endParaRPr lang="en-US" dirty="0"/>
          </a:p>
          <a:p>
            <a:pPr lvl="1"/>
            <a:endParaRPr lang="en-US" dirty="0"/>
          </a:p>
          <a:p>
            <a:endParaRPr lang="en-US" dirty="0"/>
          </a:p>
        </p:txBody>
      </p:sp>
      <p:sp>
        <p:nvSpPr>
          <p:cNvPr id="8" name="Slide Number Placeholder 7">
            <a:extLst>
              <a:ext uri="{FF2B5EF4-FFF2-40B4-BE49-F238E27FC236}">
                <a16:creationId xmlns:a16="http://schemas.microsoft.com/office/drawing/2014/main" id="{58043698-CA6D-4B58-8777-398B3F77B0D6}"/>
              </a:ext>
            </a:extLst>
          </p:cNvPr>
          <p:cNvSpPr>
            <a:spLocks noGrp="1"/>
          </p:cNvSpPr>
          <p:nvPr>
            <p:ph type="sldNum" sz="quarter" idx="12"/>
          </p:nvPr>
        </p:nvSpPr>
        <p:spPr/>
        <p:txBody>
          <a:bodyPr>
            <a:normAutofit/>
          </a:bodyPr>
          <a:lstStyle/>
          <a:p>
            <a:fld id="{D433DE10-9D4D-4782-9578-ECE9A1E99CBA}" type="slidenum">
              <a:rPr lang="en-US" smtClean="0"/>
              <a:t>2</a:t>
            </a:fld>
            <a:endParaRPr lang="en-US"/>
          </a:p>
        </p:txBody>
      </p:sp>
    </p:spTree>
    <p:extLst>
      <p:ext uri="{BB962C8B-B14F-4D97-AF65-F5344CB8AC3E}">
        <p14:creationId xmlns:p14="http://schemas.microsoft.com/office/powerpoint/2010/main" val="2288255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What Does Residential Use Look Like? </a:t>
            </a:r>
            <a:endParaRPr lang="en-US" b="1" dirty="0">
              <a:solidFill>
                <a:srgbClr val="FF000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B289D018-8EBF-4816-8180-97043E74B281}" type="slidenum">
              <a:rPr lang="en-US" smtClean="0"/>
              <a:t>20</a:t>
            </a:fld>
            <a:endParaRPr lang="en-US"/>
          </a:p>
        </p:txBody>
      </p:sp>
      <p:sp>
        <p:nvSpPr>
          <p:cNvPr id="4" name="Content Placeholder 3">
            <a:extLst>
              <a:ext uri="{FF2B5EF4-FFF2-40B4-BE49-F238E27FC236}">
                <a16:creationId xmlns:a16="http://schemas.microsoft.com/office/drawing/2014/main" id="{50878C39-2FDB-4BA2-AC87-80D351B3DA60}"/>
              </a:ext>
            </a:extLst>
          </p:cNvPr>
          <p:cNvSpPr>
            <a:spLocks noGrp="1"/>
          </p:cNvSpPr>
          <p:nvPr>
            <p:ph idx="1"/>
          </p:nvPr>
        </p:nvSpPr>
        <p:spPr>
          <a:xfrm>
            <a:off x="628650" y="1371600"/>
            <a:ext cx="7886700" cy="3861751"/>
          </a:xfrm>
        </p:spPr>
        <p:txBody>
          <a:bodyPr>
            <a:normAutofit/>
          </a:bodyPr>
          <a:lstStyle/>
          <a:p>
            <a:r>
              <a:rPr lang="en-US" sz="2800" dirty="0">
                <a:latin typeface="Arial" panose="020B0604020202020204" pitchFamily="34" charset="0"/>
                <a:cs typeface="Arial" panose="020B0604020202020204" pitchFamily="34" charset="0"/>
              </a:rPr>
              <a:t>An average Medford residential household uses 2,000-5,000 gallons of water per month (1-2k gallons per person per month)</a:t>
            </a:r>
          </a:p>
          <a:p>
            <a:r>
              <a:rPr lang="en-US" sz="2800" dirty="0">
                <a:latin typeface="Arial" panose="020B0604020202020204" pitchFamily="34" charset="0"/>
                <a:cs typeface="Arial" panose="020B0604020202020204" pitchFamily="34" charset="0"/>
              </a:rPr>
              <a:t>An average Medford residential house uses around 20,000-25,000 gallons of water in the summer </a:t>
            </a:r>
          </a:p>
        </p:txBody>
      </p:sp>
      <p:pic>
        <p:nvPicPr>
          <p:cNvPr id="9" name="Picture 8">
            <a:extLst>
              <a:ext uri="{FF2B5EF4-FFF2-40B4-BE49-F238E27FC236}">
                <a16:creationId xmlns:a16="http://schemas.microsoft.com/office/drawing/2014/main" id="{6F156B20-6FBC-4A9C-BC93-E91996AA1E1D}"/>
              </a:ext>
            </a:extLst>
          </p:cNvPr>
          <p:cNvPicPr>
            <a:picLocks noChangeAspect="1"/>
          </p:cNvPicPr>
          <p:nvPr/>
        </p:nvPicPr>
        <p:blipFill rotWithShape="1">
          <a:blip r:embed="rId3"/>
          <a:srcRect l="31821" t="40466" r="32219"/>
          <a:stretch/>
        </p:blipFill>
        <p:spPr>
          <a:xfrm>
            <a:off x="2438400" y="3484632"/>
            <a:ext cx="4865665" cy="3049201"/>
          </a:xfrm>
          <a:prstGeom prst="rect">
            <a:avLst/>
          </a:prstGeom>
        </p:spPr>
      </p:pic>
    </p:spTree>
    <p:extLst>
      <p:ext uri="{BB962C8B-B14F-4D97-AF65-F5344CB8AC3E}">
        <p14:creationId xmlns:p14="http://schemas.microsoft.com/office/powerpoint/2010/main" val="2718067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D3EAE-68B6-6E2F-A4C2-85331CD133FA}"/>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Approaches to outdoor water conservation</a:t>
            </a:r>
            <a:endParaRPr lang="en-US" sz="3200" dirty="0"/>
          </a:p>
        </p:txBody>
      </p:sp>
      <p:sp>
        <p:nvSpPr>
          <p:cNvPr id="3" name="Content Placeholder 2">
            <a:extLst>
              <a:ext uri="{FF2B5EF4-FFF2-40B4-BE49-F238E27FC236}">
                <a16:creationId xmlns:a16="http://schemas.microsoft.com/office/drawing/2014/main" id="{5FB51994-D5F7-2ED9-22B4-ED174D315BCB}"/>
              </a:ext>
            </a:extLst>
          </p:cNvPr>
          <p:cNvSpPr>
            <a:spLocks noGrp="1"/>
          </p:cNvSpPr>
          <p:nvPr>
            <p:ph sz="half" idx="1"/>
          </p:nvPr>
        </p:nvSpPr>
        <p:spPr/>
        <p:txBody>
          <a:bodyPr/>
          <a:lstStyle/>
          <a:p>
            <a:pPr marL="457200" indent="-457200">
              <a:buAutoNum type="arabicPeriod"/>
            </a:pPr>
            <a:r>
              <a:rPr lang="en-US" b="1" dirty="0">
                <a:latin typeface="Arial" panose="020B0604020202020204" pitchFamily="34" charset="0"/>
                <a:cs typeface="Arial" panose="020B0604020202020204" pitchFamily="34" charset="0"/>
              </a:rPr>
              <a:t>E</a:t>
            </a:r>
            <a:r>
              <a:rPr lang="en-US" sz="2100" b="1" dirty="0">
                <a:latin typeface="Arial" panose="020B0604020202020204" pitchFamily="34" charset="0"/>
                <a:cs typeface="Arial" panose="020B0604020202020204" pitchFamily="34" charset="0"/>
              </a:rPr>
              <a:t>fficient irrigation practices </a:t>
            </a:r>
          </a:p>
          <a:p>
            <a:r>
              <a:rPr lang="en-US" dirty="0">
                <a:latin typeface="Arial" panose="020B0604020202020204" pitchFamily="34" charset="0"/>
                <a:cs typeface="Arial" panose="020B0604020202020204" pitchFamily="34" charset="0"/>
              </a:rPr>
              <a:t>Pre-season system check-up</a:t>
            </a:r>
          </a:p>
          <a:p>
            <a:pPr lvl="1"/>
            <a:r>
              <a:rPr lang="en-US" dirty="0">
                <a:latin typeface="Arial" panose="020B0604020202020204" pitchFamily="34" charset="0"/>
                <a:cs typeface="Arial" panose="020B0604020202020204" pitchFamily="34" charset="0"/>
              </a:rPr>
              <a:t>Check for leaks</a:t>
            </a:r>
          </a:p>
          <a:p>
            <a:r>
              <a:rPr lang="en-US" dirty="0">
                <a:latin typeface="Arial" panose="020B0604020202020204" pitchFamily="34" charset="0"/>
                <a:cs typeface="Arial" panose="020B0604020202020204" pitchFamily="34" charset="0"/>
              </a:rPr>
              <a:t>Sprinkler head adjustment</a:t>
            </a:r>
          </a:p>
          <a:p>
            <a:pPr lvl="1"/>
            <a:r>
              <a:rPr lang="en-US" dirty="0">
                <a:latin typeface="Arial" panose="020B0604020202020204" pitchFamily="34" charset="0"/>
                <a:cs typeface="Arial" panose="020B0604020202020204" pitchFamily="34" charset="0"/>
              </a:rPr>
              <a:t>Make sure not oversized</a:t>
            </a:r>
          </a:p>
          <a:p>
            <a:r>
              <a:rPr lang="en-US" dirty="0">
                <a:latin typeface="Arial" panose="020B0604020202020204" pitchFamily="34" charset="0"/>
                <a:cs typeface="Arial" panose="020B0604020202020204" pitchFamily="34" charset="0"/>
              </a:rPr>
              <a:t>Water frequency planning -consider climate </a:t>
            </a:r>
          </a:p>
          <a:p>
            <a:endParaRPr lang="en-US" dirty="0"/>
          </a:p>
        </p:txBody>
      </p:sp>
      <p:sp>
        <p:nvSpPr>
          <p:cNvPr id="4" name="Content Placeholder 3">
            <a:extLst>
              <a:ext uri="{FF2B5EF4-FFF2-40B4-BE49-F238E27FC236}">
                <a16:creationId xmlns:a16="http://schemas.microsoft.com/office/drawing/2014/main" id="{8E16010A-FD84-A364-0CCD-0B462301D1B8}"/>
              </a:ext>
            </a:extLst>
          </p:cNvPr>
          <p:cNvSpPr>
            <a:spLocks noGrp="1"/>
          </p:cNvSpPr>
          <p:nvPr>
            <p:ph sz="half" idx="2"/>
          </p:nvPr>
        </p:nvSpPr>
        <p:spPr/>
        <p:txBody>
          <a:bodyPr/>
          <a:lstStyle/>
          <a:p>
            <a:pPr marL="0" indent="0">
              <a:buNone/>
            </a:pPr>
            <a:r>
              <a:rPr lang="en-US" b="1" dirty="0">
                <a:latin typeface="Arial" panose="020B0604020202020204" pitchFamily="34" charset="0"/>
                <a:cs typeface="Arial" panose="020B0604020202020204" pitchFamily="34" charset="0"/>
              </a:rPr>
              <a:t>2. Lawn Maintenance</a:t>
            </a:r>
          </a:p>
          <a:p>
            <a:pPr lvl="1"/>
            <a:r>
              <a:rPr lang="en-US" sz="2100" dirty="0">
                <a:latin typeface="Arial" panose="020B0604020202020204" pitchFamily="34" charset="0"/>
                <a:cs typeface="Arial" panose="020B0604020202020204" pitchFamily="34" charset="0"/>
              </a:rPr>
              <a:t>Mow High – strengthen roots, reduce water needs</a:t>
            </a:r>
          </a:p>
          <a:p>
            <a:pPr lvl="1"/>
            <a:r>
              <a:rPr lang="en-US" sz="2100" dirty="0">
                <a:latin typeface="Arial" panose="020B0604020202020204" pitchFamily="34" charset="0"/>
                <a:cs typeface="Arial" panose="020B0604020202020204" pitchFamily="34" charset="0"/>
              </a:rPr>
              <a:t>Avoid runoff &amp; pollutants </a:t>
            </a:r>
          </a:p>
          <a:p>
            <a:pPr lvl="2"/>
            <a:r>
              <a:rPr lang="en-US" sz="1800" dirty="0">
                <a:latin typeface="Arial" panose="020B0604020202020204" pitchFamily="34" charset="0"/>
                <a:cs typeface="Arial" panose="020B0604020202020204" pitchFamily="34" charset="0"/>
              </a:rPr>
              <a:t>Properly dispose of lawn clippings</a:t>
            </a:r>
          </a:p>
          <a:p>
            <a:pPr lvl="2"/>
            <a:r>
              <a:rPr lang="en-US" sz="1800" dirty="0">
                <a:latin typeface="Arial" panose="020B0604020202020204" pitchFamily="34" charset="0"/>
                <a:cs typeface="Arial" panose="020B0604020202020204" pitchFamily="34" charset="0"/>
              </a:rPr>
              <a:t>Apply pesticides &amp; fertilizers properly if needed </a:t>
            </a:r>
          </a:p>
          <a:p>
            <a:endParaRPr lang="en-US" dirty="0"/>
          </a:p>
        </p:txBody>
      </p:sp>
      <p:sp>
        <p:nvSpPr>
          <p:cNvPr id="5" name="Slide Number Placeholder 4">
            <a:extLst>
              <a:ext uri="{FF2B5EF4-FFF2-40B4-BE49-F238E27FC236}">
                <a16:creationId xmlns:a16="http://schemas.microsoft.com/office/drawing/2014/main" id="{10836472-D689-C90C-D1AF-A6F5AF12B769}"/>
              </a:ext>
            </a:extLst>
          </p:cNvPr>
          <p:cNvSpPr>
            <a:spLocks noGrp="1"/>
          </p:cNvSpPr>
          <p:nvPr>
            <p:ph type="sldNum" sz="quarter" idx="12"/>
          </p:nvPr>
        </p:nvSpPr>
        <p:spPr/>
        <p:txBody>
          <a:bodyPr/>
          <a:lstStyle/>
          <a:p>
            <a:fld id="{B289D018-8EBF-4816-8180-97043E74B281}" type="slidenum">
              <a:rPr lang="en-US" smtClean="0"/>
              <a:t>21</a:t>
            </a:fld>
            <a:endParaRPr lang="en-US"/>
          </a:p>
        </p:txBody>
      </p:sp>
      <p:pic>
        <p:nvPicPr>
          <p:cNvPr id="7" name="Picture 2">
            <a:extLst>
              <a:ext uri="{FF2B5EF4-FFF2-40B4-BE49-F238E27FC236}">
                <a16:creationId xmlns:a16="http://schemas.microsoft.com/office/drawing/2014/main" id="{B9999F39-93CB-0340-87F9-E58442E7BB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99730" y="4411347"/>
            <a:ext cx="2072960" cy="197612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Content Placeholder 4">
            <a:extLst>
              <a:ext uri="{FF2B5EF4-FFF2-40B4-BE49-F238E27FC236}">
                <a16:creationId xmlns:a16="http://schemas.microsoft.com/office/drawing/2014/main" id="{366B4B22-073D-F9D1-CC8E-41701A0F38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800" y="4420236"/>
            <a:ext cx="2286000" cy="2286000"/>
          </a:xfrm>
          <a:prstGeom prst="rect">
            <a:avLst/>
          </a:prstGeom>
          <a:ln>
            <a:noFill/>
          </a:ln>
          <a:effectLst>
            <a:softEdge rad="112500"/>
          </a:effectLst>
        </p:spPr>
      </p:pic>
      <p:pic>
        <p:nvPicPr>
          <p:cNvPr id="9" name="Picture 2" descr="Image result for mowing lawn high">
            <a:extLst>
              <a:ext uri="{FF2B5EF4-FFF2-40B4-BE49-F238E27FC236}">
                <a16:creationId xmlns:a16="http://schemas.microsoft.com/office/drawing/2014/main" id="{A99F0DB6-10D8-D4BD-B0B9-433FEFB81943}"/>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6497299" y="4251485"/>
            <a:ext cx="1978701" cy="2128203"/>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972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7444" y="3993745"/>
            <a:ext cx="3537831" cy="268496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99972" y="228600"/>
            <a:ext cx="7620000" cy="884238"/>
          </a:xfrm>
        </p:spPr>
        <p:txBody>
          <a:bodyPr/>
          <a:lstStyle/>
          <a:p>
            <a:r>
              <a:rPr lang="en-US" dirty="0">
                <a:latin typeface="Arial "/>
              </a:rPr>
              <a:t>Types of Sprinkler Heads</a:t>
            </a:r>
          </a:p>
        </p:txBody>
      </p:sp>
      <p:sp>
        <p:nvSpPr>
          <p:cNvPr id="11" name="Slide Number Placeholder 10"/>
          <p:cNvSpPr>
            <a:spLocks noGrp="1"/>
          </p:cNvSpPr>
          <p:nvPr>
            <p:ph type="sldNum" sz="quarter" idx="12"/>
          </p:nvPr>
        </p:nvSpPr>
        <p:spPr/>
        <p:txBody>
          <a:bodyPr/>
          <a:lstStyle/>
          <a:p>
            <a:fld id="{B289D018-8EBF-4816-8180-97043E74B281}" type="slidenum">
              <a:rPr lang="en-US" smtClean="0"/>
              <a:t>22</a:t>
            </a:fld>
            <a:endParaRPr lang="en-US"/>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6046" y="1150336"/>
            <a:ext cx="3633954" cy="254974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0319" y="1150338"/>
            <a:ext cx="3534956" cy="254973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6046" y="3993745"/>
            <a:ext cx="3633954" cy="268496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445119" y="3265956"/>
            <a:ext cx="838200" cy="369332"/>
          </a:xfrm>
          <a:prstGeom prst="rect">
            <a:avLst/>
          </a:prstGeom>
          <a:solidFill>
            <a:schemeClr val="bg1"/>
          </a:solidFill>
          <a:ln w="12700">
            <a:solidFill>
              <a:schemeClr val="tx1"/>
            </a:solidFill>
          </a:ln>
        </p:spPr>
        <p:txBody>
          <a:bodyPr wrap="square" rtlCol="0">
            <a:spAutoFit/>
          </a:bodyPr>
          <a:lstStyle/>
          <a:p>
            <a:r>
              <a:rPr lang="en-US" dirty="0"/>
              <a:t>Impact</a:t>
            </a:r>
          </a:p>
        </p:txBody>
      </p:sp>
      <p:sp>
        <p:nvSpPr>
          <p:cNvPr id="7" name="TextBox 6"/>
          <p:cNvSpPr txBox="1"/>
          <p:nvPr/>
        </p:nvSpPr>
        <p:spPr>
          <a:xfrm>
            <a:off x="533400" y="6156126"/>
            <a:ext cx="762000" cy="369332"/>
          </a:xfrm>
          <a:prstGeom prst="rect">
            <a:avLst/>
          </a:prstGeom>
          <a:solidFill>
            <a:schemeClr val="bg1"/>
          </a:solidFill>
          <a:ln w="12700">
            <a:solidFill>
              <a:schemeClr val="tx1"/>
            </a:solidFill>
          </a:ln>
        </p:spPr>
        <p:txBody>
          <a:bodyPr wrap="square" rtlCol="0">
            <a:spAutoFit/>
          </a:bodyPr>
          <a:lstStyle/>
          <a:p>
            <a:r>
              <a:rPr lang="en-US" dirty="0"/>
              <a:t>Spray</a:t>
            </a:r>
          </a:p>
        </p:txBody>
      </p:sp>
      <p:sp>
        <p:nvSpPr>
          <p:cNvPr id="8" name="TextBox 7"/>
          <p:cNvSpPr txBox="1"/>
          <p:nvPr/>
        </p:nvSpPr>
        <p:spPr>
          <a:xfrm>
            <a:off x="460511" y="3300462"/>
            <a:ext cx="1295400" cy="369332"/>
          </a:xfrm>
          <a:prstGeom prst="rect">
            <a:avLst/>
          </a:prstGeom>
          <a:solidFill>
            <a:schemeClr val="bg1"/>
          </a:solidFill>
          <a:ln w="12700">
            <a:solidFill>
              <a:schemeClr val="tx1"/>
            </a:solidFill>
          </a:ln>
        </p:spPr>
        <p:txBody>
          <a:bodyPr wrap="square" rtlCol="0">
            <a:spAutoFit/>
          </a:bodyPr>
          <a:lstStyle/>
          <a:p>
            <a:r>
              <a:rPr lang="en-US" dirty="0"/>
              <a:t>Rotor Head</a:t>
            </a:r>
          </a:p>
        </p:txBody>
      </p:sp>
      <p:sp>
        <p:nvSpPr>
          <p:cNvPr id="9" name="TextBox 8"/>
          <p:cNvSpPr txBox="1"/>
          <p:nvPr/>
        </p:nvSpPr>
        <p:spPr>
          <a:xfrm>
            <a:off x="4479625" y="6242649"/>
            <a:ext cx="1423106" cy="369332"/>
          </a:xfrm>
          <a:prstGeom prst="rect">
            <a:avLst/>
          </a:prstGeom>
          <a:solidFill>
            <a:schemeClr val="bg1"/>
          </a:solidFill>
          <a:ln w="12700">
            <a:solidFill>
              <a:schemeClr val="tx1"/>
            </a:solidFill>
          </a:ln>
        </p:spPr>
        <p:txBody>
          <a:bodyPr wrap="square" rtlCol="0">
            <a:spAutoFit/>
          </a:bodyPr>
          <a:lstStyle/>
          <a:p>
            <a:r>
              <a:rPr lang="en-US" dirty="0"/>
              <a:t>Rotor Nozzle</a:t>
            </a:r>
          </a:p>
        </p:txBody>
      </p:sp>
    </p:spTree>
    <p:extLst>
      <p:ext uri="{BB962C8B-B14F-4D97-AF65-F5344CB8AC3E}">
        <p14:creationId xmlns:p14="http://schemas.microsoft.com/office/powerpoint/2010/main" val="1649026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
              </a:rPr>
              <a:t>Root Depth and Water Storage</a:t>
            </a:r>
          </a:p>
        </p:txBody>
      </p:sp>
      <p:pic>
        <p:nvPicPr>
          <p:cNvPr id="6" name="Picture 1" descr="Slide10"/>
          <p:cNvPicPr>
            <a:picLocks noGrp="1" noChangeAspect="1"/>
          </p:cNvPicPr>
          <p:nvPr isPhoto="1">
            <p:ph idx="1"/>
          </p:nvPr>
        </p:nvPicPr>
        <p:blipFill>
          <a:blip r:embed="rId3">
            <a:extLst>
              <a:ext uri="{28A0092B-C50C-407E-A947-70E740481C1C}">
                <a14:useLocalDpi xmlns:a14="http://schemas.microsoft.com/office/drawing/2010/main"/>
              </a:ext>
            </a:extLst>
          </a:blip>
          <a:srcRect/>
          <a:stretch>
            <a:fillRect/>
          </a:stretch>
        </p:blipFill>
        <p:spPr bwMode="auto">
          <a:xfrm>
            <a:off x="685800" y="1314450"/>
            <a:ext cx="6781800" cy="508635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289D018-8EBF-4816-8180-97043E74B281}" type="slidenum">
              <a:rPr lang="en-US" smtClean="0"/>
              <a:t>23</a:t>
            </a:fld>
            <a:endParaRPr lang="en-US"/>
          </a:p>
        </p:txBody>
      </p:sp>
      <p:sp>
        <p:nvSpPr>
          <p:cNvPr id="7" name="TextBox 6"/>
          <p:cNvSpPr txBox="1"/>
          <p:nvPr/>
        </p:nvSpPr>
        <p:spPr>
          <a:xfrm>
            <a:off x="4495800" y="4267200"/>
            <a:ext cx="3886200" cy="830997"/>
          </a:xfrm>
          <a:prstGeom prst="rect">
            <a:avLst/>
          </a:prstGeom>
          <a:solidFill>
            <a:schemeClr val="bg1"/>
          </a:solidFill>
          <a:ln>
            <a:solidFill>
              <a:schemeClr val="tx1"/>
            </a:solidFill>
          </a:ln>
        </p:spPr>
        <p:txBody>
          <a:bodyPr wrap="square" rtlCol="0">
            <a:spAutoFit/>
          </a:bodyPr>
          <a:lstStyle/>
          <a:p>
            <a:r>
              <a:rPr lang="en-US" sz="1600" dirty="0">
                <a:latin typeface="Arial "/>
              </a:rPr>
              <a:t>“Each 1% increase in soil organic matter helps soil hold 20,000 gallons more water per acre.” -NRCS</a:t>
            </a:r>
          </a:p>
        </p:txBody>
      </p:sp>
    </p:spTree>
    <p:extLst>
      <p:ext uri="{BB962C8B-B14F-4D97-AF65-F5344CB8AC3E}">
        <p14:creationId xmlns:p14="http://schemas.microsoft.com/office/powerpoint/2010/main" val="743930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435B-E7F8-2EA2-4180-7194E3FC087D}"/>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Approaches to outdoor water conservation</a:t>
            </a:r>
            <a:endParaRPr lang="en-US" sz="3200" dirty="0">
              <a:highlight>
                <a:srgbClr val="FFFF00"/>
              </a:highlight>
            </a:endParaRPr>
          </a:p>
        </p:txBody>
      </p:sp>
      <p:sp>
        <p:nvSpPr>
          <p:cNvPr id="3" name="Content Placeholder 2">
            <a:extLst>
              <a:ext uri="{FF2B5EF4-FFF2-40B4-BE49-F238E27FC236}">
                <a16:creationId xmlns:a16="http://schemas.microsoft.com/office/drawing/2014/main" id="{DE9E0485-383F-B525-AA3E-EE1BC5B66F29}"/>
              </a:ext>
            </a:extLst>
          </p:cNvPr>
          <p:cNvSpPr>
            <a:spLocks noGrp="1"/>
          </p:cNvSpPr>
          <p:nvPr>
            <p:ph sz="half" idx="1"/>
          </p:nvPr>
        </p:nvSpPr>
        <p:spPr>
          <a:xfrm>
            <a:off x="628650" y="1825625"/>
            <a:ext cx="4000500" cy="4351338"/>
          </a:xfrm>
        </p:spPr>
        <p:txBody>
          <a:bodyPr/>
          <a:lstStyle/>
          <a:p>
            <a:pPr marL="0" indent="0">
              <a:buNone/>
            </a:pPr>
            <a:r>
              <a:rPr lang="en-US" b="1" dirty="0">
                <a:latin typeface="Arial" panose="020B0604020202020204" pitchFamily="34" charset="0"/>
                <a:cs typeface="Arial" panose="020B0604020202020204" pitchFamily="34" charset="0"/>
              </a:rPr>
              <a:t>3. Water Resource Check-ups</a:t>
            </a:r>
          </a:p>
          <a:p>
            <a:pPr lvl="1"/>
            <a:r>
              <a:rPr lang="en-US" sz="2100" dirty="0">
                <a:latin typeface="Arial" panose="020B0604020202020204" pitchFamily="34" charset="0"/>
                <a:cs typeface="Arial" panose="020B0604020202020204" pitchFamily="34" charset="0"/>
              </a:rPr>
              <a:t>Check pipes for leaks</a:t>
            </a:r>
          </a:p>
          <a:p>
            <a:pPr lvl="1"/>
            <a:r>
              <a:rPr lang="en-US" sz="2100" dirty="0">
                <a:latin typeface="Arial" panose="020B0604020202020204" pitchFamily="34" charset="0"/>
                <a:cs typeface="Arial" panose="020B0604020202020204" pitchFamily="34" charset="0"/>
              </a:rPr>
              <a:t>Maintain wells – install level sensors </a:t>
            </a:r>
          </a:p>
          <a:p>
            <a:endParaRPr lang="en-US" dirty="0"/>
          </a:p>
        </p:txBody>
      </p:sp>
      <p:sp>
        <p:nvSpPr>
          <p:cNvPr id="4" name="Content Placeholder 3">
            <a:extLst>
              <a:ext uri="{FF2B5EF4-FFF2-40B4-BE49-F238E27FC236}">
                <a16:creationId xmlns:a16="http://schemas.microsoft.com/office/drawing/2014/main" id="{67D26C5D-F02E-6DF6-8BFE-852C1521A900}"/>
              </a:ext>
            </a:extLst>
          </p:cNvPr>
          <p:cNvSpPr>
            <a:spLocks noGrp="1"/>
          </p:cNvSpPr>
          <p:nvPr>
            <p:ph sz="half" idx="2"/>
          </p:nvPr>
        </p:nvSpPr>
        <p:spPr/>
        <p:txBody>
          <a:bodyPr/>
          <a:lstStyle/>
          <a:p>
            <a:pPr marL="0" indent="0">
              <a:buNone/>
            </a:pPr>
            <a:r>
              <a:rPr lang="en-US" b="1" dirty="0">
                <a:latin typeface="Arial" panose="020B0604020202020204" pitchFamily="34" charset="0"/>
                <a:cs typeface="Arial" panose="020B0604020202020204" pitchFamily="34" charset="0"/>
              </a:rPr>
              <a:t>4. Install water storage tanks </a:t>
            </a:r>
          </a:p>
          <a:p>
            <a:pPr lvl="1"/>
            <a:r>
              <a:rPr lang="en-US" sz="2100" dirty="0">
                <a:latin typeface="Arial" panose="020B0604020202020204" pitchFamily="34" charset="0"/>
                <a:cs typeface="Arial" panose="020B0604020202020204" pitchFamily="34" charset="0"/>
              </a:rPr>
              <a:t>Supplemental storage for wells &amp; irrigation</a:t>
            </a:r>
          </a:p>
          <a:p>
            <a:pPr lvl="1"/>
            <a:r>
              <a:rPr lang="en-US" sz="2100" dirty="0">
                <a:latin typeface="Arial" panose="020B0604020202020204" pitchFamily="34" charset="0"/>
                <a:cs typeface="Arial" panose="020B0604020202020204" pitchFamily="34" charset="0"/>
              </a:rPr>
              <a:t>Rainwater catchment storage </a:t>
            </a:r>
          </a:p>
          <a:p>
            <a:endParaRPr lang="en-US" dirty="0"/>
          </a:p>
        </p:txBody>
      </p:sp>
      <p:sp>
        <p:nvSpPr>
          <p:cNvPr id="5" name="Slide Number Placeholder 4">
            <a:extLst>
              <a:ext uri="{FF2B5EF4-FFF2-40B4-BE49-F238E27FC236}">
                <a16:creationId xmlns:a16="http://schemas.microsoft.com/office/drawing/2014/main" id="{19781B50-DF30-D24A-5C54-A978594728F3}"/>
              </a:ext>
            </a:extLst>
          </p:cNvPr>
          <p:cNvSpPr>
            <a:spLocks noGrp="1"/>
          </p:cNvSpPr>
          <p:nvPr>
            <p:ph type="sldNum" sz="quarter" idx="12"/>
          </p:nvPr>
        </p:nvSpPr>
        <p:spPr/>
        <p:txBody>
          <a:bodyPr/>
          <a:lstStyle/>
          <a:p>
            <a:fld id="{B289D018-8EBF-4816-8180-97043E74B281}" type="slidenum">
              <a:rPr lang="en-US" smtClean="0"/>
              <a:t>24</a:t>
            </a:fld>
            <a:endParaRPr lang="en-US"/>
          </a:p>
        </p:txBody>
      </p:sp>
      <p:pic>
        <p:nvPicPr>
          <p:cNvPr id="6" name="Picture 2">
            <a:extLst>
              <a:ext uri="{FF2B5EF4-FFF2-40B4-BE49-F238E27FC236}">
                <a16:creationId xmlns:a16="http://schemas.microsoft.com/office/drawing/2014/main" id="{5C72CF9B-FB75-0F65-E0E8-B490C87068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09"/>
          <a:stretch/>
        </p:blipFill>
        <p:spPr bwMode="auto">
          <a:xfrm>
            <a:off x="5029200" y="3587749"/>
            <a:ext cx="2132631" cy="290512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4" descr="Image result for leak in hose spigot">
            <a:extLst>
              <a:ext uri="{FF2B5EF4-FFF2-40B4-BE49-F238E27FC236}">
                <a16:creationId xmlns:a16="http://schemas.microsoft.com/office/drawing/2014/main" id="{A701D171-91C3-4890-3DB4-DDC352581AA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0974" y="3281678"/>
            <a:ext cx="2136694" cy="3216276"/>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053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435B-E7F8-2EA2-4180-7194E3FC087D}"/>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Approaches to outdoor water conservation</a:t>
            </a:r>
            <a:endParaRPr lang="en-US" sz="3200" dirty="0">
              <a:highlight>
                <a:srgbClr val="FFFF00"/>
              </a:highlight>
            </a:endParaRPr>
          </a:p>
        </p:txBody>
      </p:sp>
      <p:sp>
        <p:nvSpPr>
          <p:cNvPr id="3" name="Content Placeholder 2">
            <a:extLst>
              <a:ext uri="{FF2B5EF4-FFF2-40B4-BE49-F238E27FC236}">
                <a16:creationId xmlns:a16="http://schemas.microsoft.com/office/drawing/2014/main" id="{DE9E0485-383F-B525-AA3E-EE1BC5B66F29}"/>
              </a:ext>
            </a:extLst>
          </p:cNvPr>
          <p:cNvSpPr>
            <a:spLocks noGrp="1"/>
          </p:cNvSpPr>
          <p:nvPr>
            <p:ph sz="half" idx="1"/>
          </p:nvPr>
        </p:nvSpPr>
        <p:spPr>
          <a:xfrm>
            <a:off x="628650" y="1825625"/>
            <a:ext cx="4000500" cy="4351338"/>
          </a:xfrm>
        </p:spPr>
        <p:txBody>
          <a:bodyPr/>
          <a:lstStyle/>
          <a:p>
            <a:pPr marL="0" indent="0">
              <a:buNone/>
            </a:pPr>
            <a:r>
              <a:rPr lang="en-US" b="1" dirty="0">
                <a:latin typeface="Arial" panose="020B0604020202020204" pitchFamily="34" charset="0"/>
                <a:cs typeface="Arial" panose="020B0604020202020204" pitchFamily="34" charset="0"/>
              </a:rPr>
              <a:t>5. Lawn Replacement</a:t>
            </a:r>
          </a:p>
          <a:p>
            <a:r>
              <a:rPr lang="en-US" dirty="0">
                <a:latin typeface="Arial" panose="020B0604020202020204" pitchFamily="34" charset="0"/>
                <a:cs typeface="Arial" panose="020B0604020202020204" pitchFamily="34" charset="0"/>
              </a:rPr>
              <a:t>Replace lawn with water wise species (implement xeriscape techniques)</a:t>
            </a:r>
          </a:p>
          <a:p>
            <a:endParaRPr lang="en-US" dirty="0"/>
          </a:p>
        </p:txBody>
      </p:sp>
      <p:sp>
        <p:nvSpPr>
          <p:cNvPr id="4" name="Content Placeholder 3">
            <a:extLst>
              <a:ext uri="{FF2B5EF4-FFF2-40B4-BE49-F238E27FC236}">
                <a16:creationId xmlns:a16="http://schemas.microsoft.com/office/drawing/2014/main" id="{67D26C5D-F02E-6DF6-8BFE-852C1521A900}"/>
              </a:ext>
            </a:extLst>
          </p:cNvPr>
          <p:cNvSpPr>
            <a:spLocks noGrp="1"/>
          </p:cNvSpPr>
          <p:nvPr>
            <p:ph sz="half" idx="2"/>
          </p:nvPr>
        </p:nvSpPr>
        <p:spPr>
          <a:xfrm>
            <a:off x="4572000" y="1825625"/>
            <a:ext cx="4114800" cy="4351338"/>
          </a:xfrm>
        </p:spPr>
        <p:txBody>
          <a:bodyPr/>
          <a:lstStyle/>
          <a:p>
            <a:pPr marL="0" indent="0">
              <a:buNone/>
            </a:pPr>
            <a:r>
              <a:rPr lang="en-US" b="1" dirty="0">
                <a:latin typeface="Arial" panose="020B0604020202020204" pitchFamily="34" charset="0"/>
                <a:cs typeface="Arial" panose="020B0604020202020204" pitchFamily="34" charset="0"/>
              </a:rPr>
              <a:t>6. Install other stormwater features</a:t>
            </a:r>
          </a:p>
          <a:p>
            <a:r>
              <a:rPr lang="en-US" dirty="0">
                <a:latin typeface="Arial" panose="020B0604020202020204" pitchFamily="34" charset="0"/>
                <a:cs typeface="Arial" panose="020B0604020202020204" pitchFamily="34" charset="0"/>
              </a:rPr>
              <a:t>Capture &amp; filter water (e.g. rain gardens &amp; bioswales)</a:t>
            </a:r>
          </a:p>
          <a:p>
            <a:endParaRPr lang="en-US" dirty="0"/>
          </a:p>
        </p:txBody>
      </p:sp>
      <p:sp>
        <p:nvSpPr>
          <p:cNvPr id="5" name="Slide Number Placeholder 4">
            <a:extLst>
              <a:ext uri="{FF2B5EF4-FFF2-40B4-BE49-F238E27FC236}">
                <a16:creationId xmlns:a16="http://schemas.microsoft.com/office/drawing/2014/main" id="{19781B50-DF30-D24A-5C54-A978594728F3}"/>
              </a:ext>
            </a:extLst>
          </p:cNvPr>
          <p:cNvSpPr>
            <a:spLocks noGrp="1"/>
          </p:cNvSpPr>
          <p:nvPr>
            <p:ph type="sldNum" sz="quarter" idx="12"/>
          </p:nvPr>
        </p:nvSpPr>
        <p:spPr/>
        <p:txBody>
          <a:bodyPr/>
          <a:lstStyle/>
          <a:p>
            <a:fld id="{B289D018-8EBF-4816-8180-97043E74B281}" type="slidenum">
              <a:rPr lang="en-US" smtClean="0"/>
              <a:t>25</a:t>
            </a:fld>
            <a:endParaRPr lang="en-US"/>
          </a:p>
        </p:txBody>
      </p:sp>
      <p:pic>
        <p:nvPicPr>
          <p:cNvPr id="6" name="Picture 5">
            <a:extLst>
              <a:ext uri="{FF2B5EF4-FFF2-40B4-BE49-F238E27FC236}">
                <a16:creationId xmlns:a16="http://schemas.microsoft.com/office/drawing/2014/main" id="{EBBB827D-2F0E-26AD-9710-9F45BCDFAA59}"/>
              </a:ext>
            </a:extLst>
          </p:cNvPr>
          <p:cNvPicPr/>
          <p:nvPr/>
        </p:nvPicPr>
        <p:blipFill rotWithShape="1">
          <a:blip r:embed="rId2" cstate="print">
            <a:extLst>
              <a:ext uri="{28A0092B-C50C-407E-A947-70E740481C1C}">
                <a14:useLocalDpi xmlns:a14="http://schemas.microsoft.com/office/drawing/2010/main" val="0"/>
              </a:ext>
            </a:extLst>
          </a:blip>
          <a:srcRect l="35324"/>
          <a:stretch/>
        </p:blipFill>
        <p:spPr bwMode="auto">
          <a:xfrm rot="5400000">
            <a:off x="5187701" y="3028404"/>
            <a:ext cx="2837658" cy="345946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060F2096-E8D5-7D31-D3BF-C5794A1DB52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600" y="3532824"/>
            <a:ext cx="3459460" cy="2644139"/>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92826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5B8C-6B91-4836-B5EC-3390836D53A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EFE6172-6947-44BD-B782-11E492461F72}"/>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06E8A3FC-88AE-4EB0-A248-8B94E15A7371}"/>
              </a:ext>
            </a:extLst>
          </p:cNvPr>
          <p:cNvSpPr>
            <a:spLocks noGrp="1"/>
          </p:cNvSpPr>
          <p:nvPr>
            <p:ph type="sldNum" sz="quarter" idx="12"/>
          </p:nvPr>
        </p:nvSpPr>
        <p:spPr/>
        <p:txBody>
          <a:bodyPr/>
          <a:lstStyle/>
          <a:p>
            <a:fld id="{D80441DB-15F7-4607-BDCC-B665E7F96D53}" type="slidenum">
              <a:rPr lang="en-US" smtClean="0"/>
              <a:t>26</a:t>
            </a:fld>
            <a:endParaRPr lang="en-US"/>
          </a:p>
        </p:txBody>
      </p:sp>
      <p:sp>
        <p:nvSpPr>
          <p:cNvPr id="6" name="Subtitle 2">
            <a:extLst>
              <a:ext uri="{FF2B5EF4-FFF2-40B4-BE49-F238E27FC236}">
                <a16:creationId xmlns:a16="http://schemas.microsoft.com/office/drawing/2014/main" id="{D9C1012E-25CB-6566-9B5F-4885742B9308}"/>
              </a:ext>
            </a:extLst>
          </p:cNvPr>
          <p:cNvSpPr txBox="1">
            <a:spLocks/>
          </p:cNvSpPr>
          <p:nvPr/>
        </p:nvSpPr>
        <p:spPr>
          <a:xfrm>
            <a:off x="628650" y="1805305"/>
            <a:ext cx="7886700" cy="4351337"/>
          </a:xfrm>
          <a:prstGeom prst="rect">
            <a:avLst/>
          </a:prstGeom>
          <a:solidFill>
            <a:schemeClr val="accent5"/>
          </a:solidFill>
          <a:ln>
            <a:noFill/>
          </a:ln>
        </p:spPr>
        <p:style>
          <a:lnRef idx="1">
            <a:schemeClr val="accent2"/>
          </a:lnRef>
          <a:fillRef idx="3">
            <a:schemeClr val="accent2"/>
          </a:fillRef>
          <a:effectRef idx="2">
            <a:schemeClr val="accent2"/>
          </a:effectRef>
          <a:fontRef idx="minor">
            <a:schemeClr val="lt1"/>
          </a:fontRef>
        </p:style>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algn="ctr"/>
            <a:endParaRPr lang="en-US" sz="3600" dirty="0">
              <a:solidFill>
                <a:schemeClr val="accent2">
                  <a:lumMod val="40000"/>
                  <a:lumOff val="60000"/>
                </a:schemeClr>
              </a:solidFill>
              <a:latin typeface="Cambria" panose="02040503050406030204" pitchFamily="18" charset="0"/>
            </a:endParaRPr>
          </a:p>
          <a:p>
            <a:pPr algn="ctr"/>
            <a:endParaRPr lang="en-US" sz="3600" dirty="0">
              <a:solidFill>
                <a:schemeClr val="accent2">
                  <a:lumMod val="40000"/>
                  <a:lumOff val="60000"/>
                </a:schemeClr>
              </a:solidFill>
              <a:latin typeface="Cambria" panose="02040503050406030204" pitchFamily="18" charset="0"/>
            </a:endParaRPr>
          </a:p>
          <a:p>
            <a:pPr marL="0" indent="0" algn="ctr">
              <a:buNone/>
            </a:pPr>
            <a:r>
              <a:rPr lang="en-US" sz="6000" dirty="0">
                <a:solidFill>
                  <a:schemeClr val="accent6">
                    <a:lumMod val="40000"/>
                    <a:lumOff val="60000"/>
                  </a:schemeClr>
                </a:solidFill>
                <a:latin typeface="Arial Black" panose="020B0A04020102020204" pitchFamily="34" charset="0"/>
              </a:rPr>
              <a:t>WATER- WISE LANDSCAPING</a:t>
            </a:r>
            <a:endParaRPr lang="en-US" sz="3600" dirty="0">
              <a:solidFill>
                <a:schemeClr val="accent6">
                  <a:lumMod val="40000"/>
                  <a:lumOff val="60000"/>
                </a:schemeClr>
              </a:solidFill>
              <a:latin typeface="Arial Black" panose="020B0A04020102020204" pitchFamily="34" charset="0"/>
            </a:endParaRPr>
          </a:p>
        </p:txBody>
      </p:sp>
    </p:spTree>
    <p:extLst>
      <p:ext uri="{BB962C8B-B14F-4D97-AF65-F5344CB8AC3E}">
        <p14:creationId xmlns:p14="http://schemas.microsoft.com/office/powerpoint/2010/main" val="2027456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8AB66-11C0-4884-8C50-8EB79B89B1F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What is Xeriscaping?</a:t>
            </a:r>
          </a:p>
        </p:txBody>
      </p:sp>
      <p:sp>
        <p:nvSpPr>
          <p:cNvPr id="3" name="Content Placeholder 2">
            <a:extLst>
              <a:ext uri="{FF2B5EF4-FFF2-40B4-BE49-F238E27FC236}">
                <a16:creationId xmlns:a16="http://schemas.microsoft.com/office/drawing/2014/main" id="{27516D1A-5569-472C-9ED8-F4BFE425BFDB}"/>
              </a:ext>
            </a:extLst>
          </p:cNvPr>
          <p:cNvSpPr>
            <a:spLocks noGrp="1"/>
          </p:cNvSpPr>
          <p:nvPr>
            <p:ph idx="1"/>
          </p:nvPr>
        </p:nvSpPr>
        <p:spPr/>
        <p:txBody>
          <a:bodyPr>
            <a:normAutofit/>
          </a:bodyPr>
          <a:lstStyle/>
          <a:p>
            <a:pPr marL="0" indent="0">
              <a:buNone/>
            </a:pPr>
            <a:r>
              <a:rPr lang="en-US" sz="2400" dirty="0">
                <a:latin typeface="Arial "/>
              </a:rPr>
              <a:t>Also known as “water-wise landscaping”, a xeriscaped yard strives to use less water than a traditional yard. A xeriscaped yard varies greatly, from drought-tolerant, desert-loving plants, to lush varieties.</a:t>
            </a:r>
          </a:p>
        </p:txBody>
      </p:sp>
      <p:sp>
        <p:nvSpPr>
          <p:cNvPr id="4" name="Slide Number Placeholder 3">
            <a:extLst>
              <a:ext uri="{FF2B5EF4-FFF2-40B4-BE49-F238E27FC236}">
                <a16:creationId xmlns:a16="http://schemas.microsoft.com/office/drawing/2014/main" id="{8DF94588-2049-486B-A584-D9DA45505B76}"/>
              </a:ext>
            </a:extLst>
          </p:cNvPr>
          <p:cNvSpPr>
            <a:spLocks noGrp="1"/>
          </p:cNvSpPr>
          <p:nvPr>
            <p:ph type="sldNum" sz="quarter" idx="12"/>
          </p:nvPr>
        </p:nvSpPr>
        <p:spPr/>
        <p:txBody>
          <a:bodyPr/>
          <a:lstStyle/>
          <a:p>
            <a:fld id="{D80441DB-15F7-4607-BDCC-B665E7F96D53}" type="slidenum">
              <a:rPr lang="en-US" smtClean="0"/>
              <a:t>27</a:t>
            </a:fld>
            <a:endParaRPr lang="en-US"/>
          </a:p>
        </p:txBody>
      </p:sp>
      <p:pic>
        <p:nvPicPr>
          <p:cNvPr id="7" name="Picture 3">
            <a:extLst>
              <a:ext uri="{FF2B5EF4-FFF2-40B4-BE49-F238E27FC236}">
                <a16:creationId xmlns:a16="http://schemas.microsoft.com/office/drawing/2014/main" id="{AC353308-F69E-EC83-72AB-2CAAD18539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3657600"/>
            <a:ext cx="3840480" cy="249354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4">
            <a:extLst>
              <a:ext uri="{FF2B5EF4-FFF2-40B4-BE49-F238E27FC236}">
                <a16:creationId xmlns:a16="http://schemas.microsoft.com/office/drawing/2014/main" id="{6167CA42-45DE-D55B-72E7-CDD26733E123}"/>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556760" y="3645868"/>
            <a:ext cx="3840480" cy="2506338"/>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05902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notebook pa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5560"/>
            <a:ext cx="9144000" cy="6757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0"/>
            <a:ext cx="7620000" cy="1143000"/>
          </a:xfrm>
        </p:spPr>
        <p:txBody>
          <a:bodyPr/>
          <a:lstStyle/>
          <a:p>
            <a:pPr algn="ctr"/>
            <a:r>
              <a:rPr lang="en-US" dirty="0">
                <a:latin typeface="Arial "/>
              </a:rPr>
              <a:t>Steps to Xeriscaping</a:t>
            </a:r>
          </a:p>
        </p:txBody>
      </p:sp>
      <p:sp>
        <p:nvSpPr>
          <p:cNvPr id="3" name="Content Placeholder 2"/>
          <p:cNvSpPr>
            <a:spLocks noGrp="1"/>
          </p:cNvSpPr>
          <p:nvPr>
            <p:ph idx="1"/>
          </p:nvPr>
        </p:nvSpPr>
        <p:spPr>
          <a:xfrm>
            <a:off x="457200" y="1600200"/>
            <a:ext cx="7620000" cy="4876800"/>
          </a:xfrm>
        </p:spPr>
        <p:txBody>
          <a:bodyPr>
            <a:normAutofit/>
          </a:bodyPr>
          <a:lstStyle/>
          <a:p>
            <a:pPr marL="114300" indent="0">
              <a:buNone/>
            </a:pPr>
            <a:r>
              <a:rPr lang="en-US" sz="3200" dirty="0">
                <a:latin typeface="Arial "/>
              </a:rPr>
              <a:t>1.  Plan and Design</a:t>
            </a:r>
          </a:p>
          <a:p>
            <a:pPr marL="114300" indent="0">
              <a:buNone/>
            </a:pPr>
            <a:r>
              <a:rPr lang="en-US" sz="3200" dirty="0">
                <a:latin typeface="Arial "/>
              </a:rPr>
              <a:t>2.  Create Practical Turf</a:t>
            </a:r>
          </a:p>
          <a:p>
            <a:pPr marL="114300" indent="0">
              <a:buNone/>
            </a:pPr>
            <a:r>
              <a:rPr lang="en-US" sz="3200" dirty="0">
                <a:latin typeface="Arial "/>
              </a:rPr>
              <a:t>3.  Group Similar Plants</a:t>
            </a:r>
          </a:p>
          <a:p>
            <a:pPr marL="114300" indent="0">
              <a:buNone/>
            </a:pPr>
            <a:r>
              <a:rPr lang="en-US" sz="3200" dirty="0">
                <a:latin typeface="Arial "/>
              </a:rPr>
              <a:t>4.  Improve the Soil</a:t>
            </a:r>
          </a:p>
          <a:p>
            <a:pPr marL="114300" indent="0">
              <a:buNone/>
            </a:pPr>
            <a:r>
              <a:rPr lang="en-US" sz="3200" dirty="0">
                <a:latin typeface="Arial "/>
              </a:rPr>
              <a:t>5.  Mulch</a:t>
            </a:r>
          </a:p>
          <a:p>
            <a:pPr marL="114300" indent="0">
              <a:buNone/>
            </a:pPr>
            <a:r>
              <a:rPr lang="en-US" sz="3200" dirty="0">
                <a:latin typeface="Arial "/>
              </a:rPr>
              <a:t>6.  Efficient Irrigation</a:t>
            </a:r>
          </a:p>
          <a:p>
            <a:pPr marL="114300" indent="0">
              <a:buNone/>
            </a:pPr>
            <a:r>
              <a:rPr lang="en-US" sz="3200" dirty="0">
                <a:latin typeface="Arial "/>
              </a:rPr>
              <a:t>7.  Maintain the Landscape</a:t>
            </a:r>
          </a:p>
        </p:txBody>
      </p:sp>
      <p:sp>
        <p:nvSpPr>
          <p:cNvPr id="4" name="Slide Number Placeholder 3"/>
          <p:cNvSpPr>
            <a:spLocks noGrp="1"/>
          </p:cNvSpPr>
          <p:nvPr>
            <p:ph type="sldNum" sz="quarter" idx="12"/>
          </p:nvPr>
        </p:nvSpPr>
        <p:spPr/>
        <p:txBody>
          <a:bodyPr/>
          <a:lstStyle/>
          <a:p>
            <a:fld id="{B289D018-8EBF-4816-8180-97043E74B281}" type="slidenum">
              <a:rPr lang="en-US" smtClean="0"/>
              <a:t>28</a:t>
            </a:fld>
            <a:endParaRPr lang="en-US" dirty="0"/>
          </a:p>
        </p:txBody>
      </p:sp>
    </p:spTree>
    <p:extLst>
      <p:ext uri="{BB962C8B-B14F-4D97-AF65-F5344CB8AC3E}">
        <p14:creationId xmlns:p14="http://schemas.microsoft.com/office/powerpoint/2010/main" val="3223044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1) Plan and Design</a:t>
            </a:r>
            <a:endParaRPr lang="en-US" dirty="0"/>
          </a:p>
        </p:txBody>
      </p:sp>
      <p:sp>
        <p:nvSpPr>
          <p:cNvPr id="3" name="Content Placeholder 2"/>
          <p:cNvSpPr>
            <a:spLocks noGrp="1"/>
          </p:cNvSpPr>
          <p:nvPr>
            <p:ph idx="1"/>
          </p:nvPr>
        </p:nvSpPr>
        <p:spPr>
          <a:xfrm>
            <a:off x="628650" y="1524000"/>
            <a:ext cx="7886700" cy="4652963"/>
          </a:xfrm>
        </p:spPr>
        <p:txBody>
          <a:bodyPr>
            <a:normAutofit/>
          </a:bodyPr>
          <a:lstStyle/>
          <a:p>
            <a:r>
              <a:rPr lang="en-US" sz="2800" dirty="0">
                <a:latin typeface="Arial "/>
              </a:rPr>
              <a:t>Create a site map</a:t>
            </a:r>
          </a:p>
        </p:txBody>
      </p:sp>
      <p:sp>
        <p:nvSpPr>
          <p:cNvPr id="2" name="Slide Number Placeholder 1"/>
          <p:cNvSpPr>
            <a:spLocks noGrp="1"/>
          </p:cNvSpPr>
          <p:nvPr>
            <p:ph type="sldNum" sz="quarter" idx="12"/>
          </p:nvPr>
        </p:nvSpPr>
        <p:spPr/>
        <p:txBody>
          <a:bodyPr/>
          <a:lstStyle/>
          <a:p>
            <a:fld id="{B289D018-8EBF-4816-8180-97043E74B281}" type="slidenum">
              <a:rPr lang="en-US" smtClean="0"/>
              <a:t>29</a:t>
            </a:fld>
            <a:endParaRPr lang="en-US"/>
          </a:p>
        </p:txBody>
      </p:sp>
      <p:pic>
        <p:nvPicPr>
          <p:cNvPr id="5" name="Picture 2" descr="P:\Xeriscape\xeriscape-completed.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95452" y="2298004"/>
            <a:ext cx="4953096" cy="387895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857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5B8C-6B91-4836-B5EC-3390836D53A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EFE6172-6947-44BD-B782-11E492461F72}"/>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06E8A3FC-88AE-4EB0-A248-8B94E15A7371}"/>
              </a:ext>
            </a:extLst>
          </p:cNvPr>
          <p:cNvSpPr>
            <a:spLocks noGrp="1"/>
          </p:cNvSpPr>
          <p:nvPr>
            <p:ph type="sldNum" sz="quarter" idx="12"/>
          </p:nvPr>
        </p:nvSpPr>
        <p:spPr/>
        <p:txBody>
          <a:bodyPr/>
          <a:lstStyle/>
          <a:p>
            <a:fld id="{D80441DB-15F7-4607-BDCC-B665E7F96D53}" type="slidenum">
              <a:rPr lang="en-US" smtClean="0"/>
              <a:t>3</a:t>
            </a:fld>
            <a:endParaRPr lang="en-US"/>
          </a:p>
        </p:txBody>
      </p:sp>
      <p:sp>
        <p:nvSpPr>
          <p:cNvPr id="6" name="Subtitle 2">
            <a:extLst>
              <a:ext uri="{FF2B5EF4-FFF2-40B4-BE49-F238E27FC236}">
                <a16:creationId xmlns:a16="http://schemas.microsoft.com/office/drawing/2014/main" id="{BC724058-080E-CA08-A120-33FA25F0B115}"/>
              </a:ext>
            </a:extLst>
          </p:cNvPr>
          <p:cNvSpPr txBox="1">
            <a:spLocks/>
          </p:cNvSpPr>
          <p:nvPr/>
        </p:nvSpPr>
        <p:spPr>
          <a:xfrm>
            <a:off x="628650" y="1825624"/>
            <a:ext cx="7886700" cy="4351337"/>
          </a:xfrm>
          <a:prstGeom prst="rect">
            <a:avLst/>
          </a:prstGeom>
          <a:solidFill>
            <a:schemeClr val="accent5"/>
          </a:solidFill>
          <a:ln>
            <a:noFill/>
          </a:ln>
        </p:spPr>
        <p:style>
          <a:lnRef idx="1">
            <a:schemeClr val="accent2"/>
          </a:lnRef>
          <a:fillRef idx="3">
            <a:schemeClr val="accent2"/>
          </a:fillRef>
          <a:effectRef idx="2">
            <a:schemeClr val="accent2"/>
          </a:effectRef>
          <a:fontRef idx="minor">
            <a:schemeClr val="lt1"/>
          </a:fontRef>
        </p:style>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algn="ctr"/>
            <a:endParaRPr lang="en-US" sz="3600" dirty="0">
              <a:solidFill>
                <a:schemeClr val="accent2">
                  <a:lumMod val="40000"/>
                  <a:lumOff val="60000"/>
                </a:schemeClr>
              </a:solidFill>
              <a:latin typeface="Cambria" panose="02040503050406030204" pitchFamily="18" charset="0"/>
            </a:endParaRPr>
          </a:p>
          <a:p>
            <a:pPr algn="ctr"/>
            <a:endParaRPr lang="en-US" sz="3600" dirty="0">
              <a:solidFill>
                <a:schemeClr val="accent2">
                  <a:lumMod val="40000"/>
                  <a:lumOff val="60000"/>
                </a:schemeClr>
              </a:solidFill>
              <a:latin typeface="Cambria" panose="02040503050406030204" pitchFamily="18" charset="0"/>
            </a:endParaRPr>
          </a:p>
          <a:p>
            <a:pPr marL="0" indent="0" algn="ctr">
              <a:buNone/>
            </a:pPr>
            <a:r>
              <a:rPr lang="en-US" sz="6000" dirty="0">
                <a:solidFill>
                  <a:schemeClr val="accent6">
                    <a:lumMod val="40000"/>
                    <a:lumOff val="60000"/>
                  </a:schemeClr>
                </a:solidFill>
                <a:latin typeface="Arial Black" panose="020B0A04020102020204" pitchFamily="34" charset="0"/>
              </a:rPr>
              <a:t>JSWCD OVERVIEW</a:t>
            </a:r>
            <a:endParaRPr lang="en-US" sz="3600" dirty="0">
              <a:solidFill>
                <a:schemeClr val="accent6">
                  <a:lumMod val="40000"/>
                  <a:lumOff val="60000"/>
                </a:schemeClr>
              </a:solidFill>
              <a:latin typeface="Arial Black" panose="020B0A04020102020204" pitchFamily="34" charset="0"/>
            </a:endParaRPr>
          </a:p>
        </p:txBody>
      </p:sp>
    </p:spTree>
    <p:extLst>
      <p:ext uri="{BB962C8B-B14F-4D97-AF65-F5344CB8AC3E}">
        <p14:creationId xmlns:p14="http://schemas.microsoft.com/office/powerpoint/2010/main" val="3643542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19" y="0"/>
            <a:ext cx="7620000" cy="1143000"/>
          </a:xfrm>
        </p:spPr>
        <p:txBody>
          <a:bodyPr/>
          <a:lstStyle/>
          <a:p>
            <a:pPr algn="ctr"/>
            <a:r>
              <a:rPr lang="en-US" dirty="0">
                <a:latin typeface="Arial" panose="020B0604020202020204" pitchFamily="34" charset="0"/>
                <a:cs typeface="Arial" panose="020B0604020202020204" pitchFamily="34" charset="0"/>
              </a:rPr>
              <a:t>Create a Site Map</a:t>
            </a:r>
          </a:p>
        </p:txBody>
      </p:sp>
      <p:sp>
        <p:nvSpPr>
          <p:cNvPr id="3" name="Content Placeholder 2"/>
          <p:cNvSpPr>
            <a:spLocks noGrp="1"/>
          </p:cNvSpPr>
          <p:nvPr>
            <p:ph idx="1"/>
          </p:nvPr>
        </p:nvSpPr>
        <p:spPr>
          <a:xfrm>
            <a:off x="228600" y="1349140"/>
            <a:ext cx="3810000" cy="5508860"/>
          </a:xfrm>
        </p:spPr>
        <p:txBody>
          <a:bodyPr>
            <a:normAutofit fontScale="92500" lnSpcReduction="20000"/>
          </a:bodyPr>
          <a:lstStyle/>
          <a:p>
            <a:pPr marL="114300" indent="0">
              <a:lnSpc>
                <a:spcPct val="110000"/>
              </a:lnSpc>
              <a:buNone/>
            </a:pPr>
            <a:r>
              <a:rPr lang="en-US" sz="2300" dirty="0">
                <a:latin typeface="Arial" panose="020B0604020202020204" pitchFamily="34" charset="0"/>
                <a:cs typeface="Arial" panose="020B0604020202020204" pitchFamily="34" charset="0"/>
              </a:rPr>
              <a:t>What to include…</a:t>
            </a:r>
          </a:p>
          <a:p>
            <a:r>
              <a:rPr lang="en-US" sz="2300" dirty="0">
                <a:latin typeface="Arial" panose="020B0604020202020204" pitchFamily="34" charset="0"/>
                <a:cs typeface="Arial" panose="020B0604020202020204" pitchFamily="34" charset="0"/>
              </a:rPr>
              <a:t>Dimensions of house/garage/shed</a:t>
            </a:r>
          </a:p>
          <a:p>
            <a:r>
              <a:rPr lang="en-US" sz="2300" dirty="0">
                <a:latin typeface="Arial" panose="020B0604020202020204" pitchFamily="34" charset="0"/>
                <a:cs typeface="Arial" panose="020B0604020202020204" pitchFamily="34" charset="0"/>
              </a:rPr>
              <a:t>Downspout locations</a:t>
            </a:r>
          </a:p>
          <a:p>
            <a:r>
              <a:rPr lang="en-US" sz="2300" dirty="0">
                <a:latin typeface="Arial" panose="020B0604020202020204" pitchFamily="34" charset="0"/>
                <a:cs typeface="Arial" panose="020B0604020202020204" pitchFamily="34" charset="0"/>
              </a:rPr>
              <a:t>Paved areas </a:t>
            </a:r>
          </a:p>
          <a:p>
            <a:r>
              <a:rPr lang="en-US" sz="2300" dirty="0">
                <a:latin typeface="Arial" panose="020B0604020202020204" pitchFamily="34" charset="0"/>
                <a:cs typeface="Arial" panose="020B0604020202020204" pitchFamily="34" charset="0"/>
              </a:rPr>
              <a:t>Slopes &amp; Low Spots</a:t>
            </a:r>
          </a:p>
          <a:p>
            <a:r>
              <a:rPr lang="en-US" sz="2300" dirty="0">
                <a:latin typeface="Arial" panose="020B0604020202020204" pitchFamily="34" charset="0"/>
                <a:cs typeface="Arial" panose="020B0604020202020204" pitchFamily="34" charset="0"/>
              </a:rPr>
              <a:t>Fences and nearby properties</a:t>
            </a:r>
          </a:p>
          <a:p>
            <a:r>
              <a:rPr lang="en-US" sz="2300" dirty="0">
                <a:latin typeface="Arial" panose="020B0604020202020204" pitchFamily="34" charset="0"/>
                <a:cs typeface="Arial" panose="020B0604020202020204" pitchFamily="34" charset="0"/>
              </a:rPr>
              <a:t>Trees, shrubs, raised beds, lawn</a:t>
            </a:r>
          </a:p>
          <a:p>
            <a:r>
              <a:rPr lang="en-US" sz="2300" dirty="0">
                <a:latin typeface="Arial" panose="020B0604020202020204" pitchFamily="34" charset="0"/>
                <a:cs typeface="Arial" panose="020B0604020202020204" pitchFamily="34" charset="0"/>
              </a:rPr>
              <a:t>Storm drain locations on street</a:t>
            </a:r>
          </a:p>
          <a:p>
            <a:r>
              <a:rPr lang="en-US" sz="2300" dirty="0">
                <a:latin typeface="Arial" panose="020B0604020202020204" pitchFamily="34" charset="0"/>
                <a:cs typeface="Arial" panose="020B0604020202020204" pitchFamily="34" charset="0"/>
              </a:rPr>
              <a:t>AC unit, water feature, pool, hot tub</a:t>
            </a:r>
          </a:p>
          <a:p>
            <a:r>
              <a:rPr lang="en-US" sz="2300" dirty="0">
                <a:latin typeface="Arial" panose="020B0604020202020204" pitchFamily="34" charset="0"/>
                <a:cs typeface="Arial" panose="020B0604020202020204" pitchFamily="34" charset="0"/>
              </a:rPr>
              <a:t>Water, electric, gas, septic lines</a:t>
            </a:r>
          </a:p>
          <a:p>
            <a:endParaRPr lang="en-US" sz="2300" dirty="0"/>
          </a:p>
          <a:p>
            <a:pPr marL="114300" indent="0" algn="just">
              <a:buNone/>
            </a:pPr>
            <a:r>
              <a:rPr lang="en-US" sz="2300" dirty="0"/>
              <a:t>		</a:t>
            </a:r>
          </a:p>
          <a:p>
            <a:endParaRPr lang="en-US" sz="2300" dirty="0"/>
          </a:p>
        </p:txBody>
      </p:sp>
      <p:sp>
        <p:nvSpPr>
          <p:cNvPr id="4" name="Slide Number Placeholder 3"/>
          <p:cNvSpPr>
            <a:spLocks noGrp="1"/>
          </p:cNvSpPr>
          <p:nvPr>
            <p:ph type="sldNum" sz="quarter" idx="12"/>
          </p:nvPr>
        </p:nvSpPr>
        <p:spPr/>
        <p:txBody>
          <a:bodyPr/>
          <a:lstStyle/>
          <a:p>
            <a:fld id="{B289D018-8EBF-4816-8180-97043E74B281}" type="slidenum">
              <a:rPr lang="en-US" smtClean="0"/>
              <a:t>30</a:t>
            </a:fld>
            <a:endParaRPr lang="en-US" dirty="0"/>
          </a:p>
        </p:txBody>
      </p:sp>
      <p:pic>
        <p:nvPicPr>
          <p:cNvPr id="5" name="Picture 4"/>
          <p:cNvPicPr/>
          <p:nvPr/>
        </p:nvPicPr>
        <p:blipFill rotWithShape="1">
          <a:blip r:embed="rId3" cstate="screen">
            <a:extLst>
              <a:ext uri="{28A0092B-C50C-407E-A947-70E740481C1C}">
                <a14:useLocalDpi xmlns:a14="http://schemas.microsoft.com/office/drawing/2010/main"/>
              </a:ext>
            </a:extLst>
          </a:blip>
          <a:srcRect r="1996"/>
          <a:stretch/>
        </p:blipFill>
        <p:spPr bwMode="auto">
          <a:xfrm>
            <a:off x="4132054" y="990600"/>
            <a:ext cx="4114800" cy="54864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0697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
              </a:rPr>
              <a:t>Plan Your Budget &amp; Timeline</a:t>
            </a:r>
          </a:p>
        </p:txBody>
      </p:sp>
      <p:sp>
        <p:nvSpPr>
          <p:cNvPr id="3" name="Content Placeholder 2"/>
          <p:cNvSpPr>
            <a:spLocks noGrp="1"/>
          </p:cNvSpPr>
          <p:nvPr>
            <p:ph idx="1"/>
          </p:nvPr>
        </p:nvSpPr>
        <p:spPr>
          <a:xfrm>
            <a:off x="628650" y="1600200"/>
            <a:ext cx="7886700" cy="5257799"/>
          </a:xfrm>
        </p:spPr>
        <p:txBody>
          <a:bodyPr>
            <a:normAutofit lnSpcReduction="10000"/>
          </a:bodyPr>
          <a:lstStyle/>
          <a:p>
            <a:r>
              <a:rPr lang="en-US" sz="2500" dirty="0">
                <a:latin typeface="Arial "/>
              </a:rPr>
              <a:t>Avoid future surprise costs</a:t>
            </a:r>
          </a:p>
          <a:p>
            <a:r>
              <a:rPr lang="en-US" sz="2500" dirty="0">
                <a:latin typeface="Arial "/>
              </a:rPr>
              <a:t>Determine scope of project based on financial budget and time to allocate</a:t>
            </a:r>
          </a:p>
          <a:p>
            <a:r>
              <a:rPr lang="en-US" sz="2500" dirty="0">
                <a:latin typeface="Arial "/>
              </a:rPr>
              <a:t>Call around and get quotes</a:t>
            </a:r>
          </a:p>
          <a:p>
            <a:pPr lvl="1">
              <a:buFont typeface="Wingdings" panose="05000000000000000000" pitchFamily="2" charset="2"/>
              <a:buChar char="§"/>
            </a:pPr>
            <a:r>
              <a:rPr lang="en-US" sz="2500" dirty="0">
                <a:latin typeface="Arial "/>
              </a:rPr>
              <a:t>Nurseries and supply stores (plant prices, mulch, gardening supplies, drip irrigation)</a:t>
            </a:r>
          </a:p>
          <a:p>
            <a:pPr lvl="1">
              <a:buFont typeface="Wingdings" panose="05000000000000000000" pitchFamily="2" charset="2"/>
              <a:buChar char="§"/>
            </a:pPr>
            <a:r>
              <a:rPr lang="en-US" sz="2500" dirty="0">
                <a:latin typeface="Arial "/>
              </a:rPr>
              <a:t>If hiring labor out (contractors/landscapers)</a:t>
            </a:r>
          </a:p>
          <a:p>
            <a:r>
              <a:rPr lang="en-US" sz="2500" dirty="0">
                <a:latin typeface="Arial "/>
              </a:rPr>
              <a:t>Create budget worksheet</a:t>
            </a:r>
          </a:p>
          <a:p>
            <a:r>
              <a:rPr lang="en-US" sz="2500" dirty="0">
                <a:latin typeface="Arial "/>
              </a:rPr>
              <a:t>Xeriscaping ranges $5-20+ dollars/square foot, depends on materials</a:t>
            </a:r>
          </a:p>
          <a:p>
            <a:r>
              <a:rPr lang="en-US" sz="2500" dirty="0">
                <a:latin typeface="Arial "/>
              </a:rPr>
              <a:t>Plan removal techniques – hand removal, sod cutter, solarizing </a:t>
            </a:r>
          </a:p>
          <a:p>
            <a:r>
              <a:rPr lang="en-US" sz="2500" dirty="0">
                <a:latin typeface="Arial "/>
              </a:rPr>
              <a:t>Summer removal &amp; fall planting is best </a:t>
            </a:r>
            <a:endParaRPr lang="en-US" sz="2200" dirty="0">
              <a:latin typeface="Arial "/>
            </a:endParaRPr>
          </a:p>
          <a:p>
            <a:endParaRPr lang="en-US" dirty="0"/>
          </a:p>
          <a:p>
            <a:pPr lvl="2"/>
            <a:endParaRPr lang="en-US" dirty="0"/>
          </a:p>
          <a:p>
            <a:pPr lvl="2"/>
            <a:endParaRPr lang="en-US" dirty="0"/>
          </a:p>
        </p:txBody>
      </p:sp>
      <p:sp>
        <p:nvSpPr>
          <p:cNvPr id="4" name="Slide Number Placeholder 3"/>
          <p:cNvSpPr>
            <a:spLocks noGrp="1"/>
          </p:cNvSpPr>
          <p:nvPr>
            <p:ph type="sldNum" sz="quarter" idx="12"/>
          </p:nvPr>
        </p:nvSpPr>
        <p:spPr/>
        <p:txBody>
          <a:bodyPr/>
          <a:lstStyle/>
          <a:p>
            <a:fld id="{B289D018-8EBF-4816-8180-97043E74B281}" type="slidenum">
              <a:rPr lang="en-US" smtClean="0"/>
              <a:t>31</a:t>
            </a:fld>
            <a:endParaRPr lang="en-US"/>
          </a:p>
        </p:txBody>
      </p:sp>
    </p:spTree>
    <p:extLst>
      <p:ext uri="{BB962C8B-B14F-4D97-AF65-F5344CB8AC3E}">
        <p14:creationId xmlns:p14="http://schemas.microsoft.com/office/powerpoint/2010/main" val="2855214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5881707" cy="737586"/>
          </a:xfrm>
        </p:spPr>
        <p:txBody>
          <a:bodyPr/>
          <a:lstStyle/>
          <a:p>
            <a:pPr algn="ctr"/>
            <a:r>
              <a:rPr lang="en-US" dirty="0">
                <a:latin typeface="Arial "/>
              </a:rPr>
              <a:t>Choose a Design</a:t>
            </a:r>
          </a:p>
        </p:txBody>
      </p:sp>
      <p:sp>
        <p:nvSpPr>
          <p:cNvPr id="3" name="Content Placeholder 2"/>
          <p:cNvSpPr>
            <a:spLocks noGrp="1"/>
          </p:cNvSpPr>
          <p:nvPr>
            <p:ph idx="1"/>
          </p:nvPr>
        </p:nvSpPr>
        <p:spPr>
          <a:xfrm>
            <a:off x="533399" y="1093707"/>
            <a:ext cx="7620000" cy="4800600"/>
          </a:xfrm>
        </p:spPr>
        <p:txBody>
          <a:bodyPr>
            <a:normAutofit/>
          </a:bodyPr>
          <a:lstStyle/>
          <a:p>
            <a:r>
              <a:rPr lang="en-US" sz="3200" dirty="0"/>
              <a:t>Formal</a:t>
            </a:r>
          </a:p>
          <a:p>
            <a:r>
              <a:rPr lang="en-US" sz="3200" dirty="0"/>
              <a:t>Informal</a:t>
            </a:r>
          </a:p>
          <a:p>
            <a:r>
              <a:rPr lang="en-US" sz="3200" dirty="0"/>
              <a:t>Natural</a:t>
            </a:r>
          </a:p>
        </p:txBody>
      </p:sp>
      <p:sp>
        <p:nvSpPr>
          <p:cNvPr id="6" name="Slide Number Placeholder 5"/>
          <p:cNvSpPr>
            <a:spLocks noGrp="1"/>
          </p:cNvSpPr>
          <p:nvPr>
            <p:ph type="sldNum" sz="quarter" idx="12"/>
          </p:nvPr>
        </p:nvSpPr>
        <p:spPr/>
        <p:txBody>
          <a:bodyPr/>
          <a:lstStyle/>
          <a:p>
            <a:fld id="{B289D018-8EBF-4816-8180-97043E74B281}" type="slidenum">
              <a:rPr lang="en-US" smtClean="0"/>
              <a:t>32</a:t>
            </a:fld>
            <a:endParaRPr lang="en-US"/>
          </a:p>
        </p:txBody>
      </p:sp>
      <p:pic>
        <p:nvPicPr>
          <p:cNvPr id="2050" name="Picture 2" descr="Image result for xeriscap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464679"/>
            <a:ext cx="3868432" cy="2735722"/>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91417" y="55767"/>
            <a:ext cx="2756118" cy="338554"/>
          </a:xfrm>
          <a:prstGeom prst="rect">
            <a:avLst/>
          </a:prstGeom>
          <a:noFill/>
        </p:spPr>
        <p:txBody>
          <a:bodyPr wrap="square" rtlCol="0">
            <a:spAutoFit/>
          </a:bodyPr>
          <a:lstStyle/>
          <a:p>
            <a:pPr algn="ctr"/>
            <a:r>
              <a:rPr lang="en-US" sz="1600" dirty="0"/>
              <a:t>Formal</a:t>
            </a:r>
          </a:p>
        </p:txBody>
      </p:sp>
      <p:grpSp>
        <p:nvGrpSpPr>
          <p:cNvPr id="5" name="Group 4"/>
          <p:cNvGrpSpPr/>
          <p:nvPr/>
        </p:nvGrpSpPr>
        <p:grpSpPr>
          <a:xfrm>
            <a:off x="304799" y="3509247"/>
            <a:ext cx="3899755" cy="3104743"/>
            <a:chOff x="381000" y="3482211"/>
            <a:chExt cx="3899755" cy="3104743"/>
          </a:xfrm>
        </p:grpSpPr>
        <p:pic>
          <p:nvPicPr>
            <p:cNvPr id="2052" name="Picture 4" descr="Image result for xeriscap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82211"/>
              <a:ext cx="3899755" cy="2605734"/>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9600" y="6248400"/>
              <a:ext cx="2895600" cy="338554"/>
            </a:xfrm>
            <a:prstGeom prst="rect">
              <a:avLst/>
            </a:prstGeom>
            <a:noFill/>
            <a:ln>
              <a:noFill/>
            </a:ln>
          </p:spPr>
          <p:txBody>
            <a:bodyPr wrap="square" rtlCol="0">
              <a:spAutoFit/>
            </a:bodyPr>
            <a:lstStyle/>
            <a:p>
              <a:pPr algn="ctr"/>
              <a:r>
                <a:rPr lang="en-US" sz="1600" dirty="0"/>
                <a:t>Informal</a:t>
              </a:r>
            </a:p>
          </p:txBody>
        </p:sp>
      </p:grpSp>
      <p:pic>
        <p:nvPicPr>
          <p:cNvPr id="1026" name="Picture 2"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3494007"/>
            <a:ext cx="3899755" cy="2599836"/>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4856324" y="6248400"/>
            <a:ext cx="3539231" cy="615553"/>
          </a:xfrm>
          <a:prstGeom prst="rect">
            <a:avLst/>
          </a:prstGeom>
        </p:spPr>
        <p:txBody>
          <a:bodyPr wrap="square">
            <a:spAutoFit/>
          </a:bodyPr>
          <a:lstStyle/>
          <a:p>
            <a:pPr algn="ctr"/>
            <a:r>
              <a:rPr lang="en-US" sz="1600" dirty="0"/>
              <a:t>Natural</a:t>
            </a:r>
          </a:p>
          <a:p>
            <a:endParaRPr lang="en-US" dirty="0"/>
          </a:p>
        </p:txBody>
      </p:sp>
    </p:spTree>
    <p:extLst>
      <p:ext uri="{BB962C8B-B14F-4D97-AF65-F5344CB8AC3E}">
        <p14:creationId xmlns:p14="http://schemas.microsoft.com/office/powerpoint/2010/main" val="120897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
              </a:rPr>
              <a:t>2) Create Practical Turf</a:t>
            </a:r>
          </a:p>
        </p:txBody>
      </p:sp>
      <p:sp>
        <p:nvSpPr>
          <p:cNvPr id="3" name="Content Placeholder 2"/>
          <p:cNvSpPr>
            <a:spLocks noGrp="1"/>
          </p:cNvSpPr>
          <p:nvPr>
            <p:ph idx="1"/>
          </p:nvPr>
        </p:nvSpPr>
        <p:spPr>
          <a:xfrm>
            <a:off x="381000" y="1295400"/>
            <a:ext cx="8077200" cy="5562600"/>
          </a:xfrm>
        </p:spPr>
        <p:txBody>
          <a:bodyPr/>
          <a:lstStyle/>
          <a:p>
            <a:pPr marL="41148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B289D018-8EBF-4816-8180-97043E74B281}" type="slidenum">
              <a:rPr lang="en-US" smtClean="0"/>
              <a:t>33</a:t>
            </a:fld>
            <a:endParaRPr lang="en-US"/>
          </a:p>
        </p:txBody>
      </p:sp>
      <p:pic>
        <p:nvPicPr>
          <p:cNvPr id="2050" name="Picture 2" descr="Image result for hillside in yard ero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0" y="1295400"/>
            <a:ext cx="4466547" cy="27432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1295399"/>
            <a:ext cx="3095625" cy="232171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Image result for practical landscapi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29000" y="4247983"/>
            <a:ext cx="4466547" cy="2473093"/>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52399" y="3819524"/>
            <a:ext cx="3095625" cy="2886461"/>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26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ABF0-DF2C-3F55-A553-CC88BEA2BAE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Create Practical Turf</a:t>
            </a:r>
          </a:p>
        </p:txBody>
      </p:sp>
      <p:sp>
        <p:nvSpPr>
          <p:cNvPr id="3" name="Content Placeholder 2">
            <a:extLst>
              <a:ext uri="{FF2B5EF4-FFF2-40B4-BE49-F238E27FC236}">
                <a16:creationId xmlns:a16="http://schemas.microsoft.com/office/drawing/2014/main" id="{1785F016-FD0B-40C0-9558-CF5831339EBB}"/>
              </a:ext>
            </a:extLst>
          </p:cNvPr>
          <p:cNvSpPr>
            <a:spLocks noGrp="1"/>
          </p:cNvSpPr>
          <p:nvPr>
            <p:ph idx="1"/>
          </p:nvPr>
        </p:nvSpPr>
        <p:spPr/>
        <p:txBody>
          <a:bodyPr>
            <a:normAutofit/>
          </a:bodyPr>
          <a:lstStyle/>
          <a:p>
            <a:r>
              <a:rPr lang="en-US" sz="2500" dirty="0">
                <a:latin typeface="Arial" panose="020B0604020202020204" pitchFamily="34" charset="0"/>
                <a:cs typeface="Arial" panose="020B0604020202020204" pitchFamily="34" charset="0"/>
              </a:rPr>
              <a:t>Xeriscaping is about creating practical turf and being water-wise, not necessarily removing all lawn in one’s yard. </a:t>
            </a:r>
          </a:p>
          <a:p>
            <a:r>
              <a:rPr lang="en-US" sz="2500" dirty="0">
                <a:latin typeface="Arial" panose="020B0604020202020204" pitchFamily="34" charset="0"/>
                <a:cs typeface="Arial" panose="020B0604020202020204" pitchFamily="34" charset="0"/>
              </a:rPr>
              <a:t>For example:</a:t>
            </a:r>
          </a:p>
          <a:p>
            <a:pPr lvl="1">
              <a:buFont typeface="Wingdings" panose="05000000000000000000" pitchFamily="2" charset="2"/>
              <a:buChar char="§"/>
            </a:pPr>
            <a:r>
              <a:rPr lang="en-US" sz="2500" dirty="0">
                <a:latin typeface="Arial" panose="020B0604020202020204" pitchFamily="34" charset="0"/>
                <a:cs typeface="Arial" panose="020B0604020202020204" pitchFamily="34" charset="0"/>
              </a:rPr>
              <a:t> Replace lawn with shade-tolerant native plants in the shady areas of your yard </a:t>
            </a:r>
          </a:p>
          <a:p>
            <a:pPr lvl="1">
              <a:buFont typeface="Wingdings" panose="05000000000000000000" pitchFamily="2" charset="2"/>
              <a:buChar char="§"/>
            </a:pPr>
            <a:r>
              <a:rPr lang="en-US" sz="2500" dirty="0">
                <a:latin typeface="Arial" panose="020B0604020202020204" pitchFamily="34" charset="0"/>
                <a:cs typeface="Arial" panose="020B0604020202020204" pitchFamily="34" charset="0"/>
              </a:rPr>
              <a:t>Replace lawn with native plants helpful for erosion control along a hillside.</a:t>
            </a:r>
          </a:p>
          <a:p>
            <a:pPr lvl="1">
              <a:buFont typeface="Wingdings" panose="05000000000000000000" pitchFamily="2" charset="2"/>
              <a:buChar char="§"/>
            </a:pPr>
            <a:r>
              <a:rPr lang="en-US" sz="2500" dirty="0">
                <a:latin typeface="Arial" panose="020B0604020202020204" pitchFamily="34" charset="0"/>
                <a:cs typeface="Arial" panose="020B0604020202020204" pitchFamily="34" charset="0"/>
              </a:rPr>
              <a:t> Consider artificial turf alternatives if you desire a lawn aesthetic.</a:t>
            </a:r>
          </a:p>
        </p:txBody>
      </p:sp>
      <p:sp>
        <p:nvSpPr>
          <p:cNvPr id="4" name="Slide Number Placeholder 3">
            <a:extLst>
              <a:ext uri="{FF2B5EF4-FFF2-40B4-BE49-F238E27FC236}">
                <a16:creationId xmlns:a16="http://schemas.microsoft.com/office/drawing/2014/main" id="{4DC41BB3-949B-D4A0-8DE5-1CA440B61E3B}"/>
              </a:ext>
            </a:extLst>
          </p:cNvPr>
          <p:cNvSpPr>
            <a:spLocks noGrp="1"/>
          </p:cNvSpPr>
          <p:nvPr>
            <p:ph type="sldNum" sz="quarter" idx="12"/>
          </p:nvPr>
        </p:nvSpPr>
        <p:spPr/>
        <p:txBody>
          <a:bodyPr/>
          <a:lstStyle/>
          <a:p>
            <a:fld id="{B289D018-8EBF-4816-8180-97043E74B281}" type="slidenum">
              <a:rPr lang="en-US" smtClean="0"/>
              <a:t>34</a:t>
            </a:fld>
            <a:endParaRPr lang="en-US"/>
          </a:p>
        </p:txBody>
      </p:sp>
    </p:spTree>
    <p:extLst>
      <p:ext uri="{BB962C8B-B14F-4D97-AF65-F5344CB8AC3E}">
        <p14:creationId xmlns:p14="http://schemas.microsoft.com/office/powerpoint/2010/main" val="3204775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315200" cy="1143000"/>
          </a:xfrm>
        </p:spPr>
        <p:txBody>
          <a:bodyPr/>
          <a:lstStyle/>
          <a:p>
            <a:r>
              <a:rPr lang="en-US" dirty="0">
                <a:latin typeface="Arial "/>
              </a:rPr>
              <a:t>3) Group Similar Plants</a:t>
            </a:r>
          </a:p>
        </p:txBody>
      </p:sp>
      <p:sp>
        <p:nvSpPr>
          <p:cNvPr id="5" name="Slide Number Placeholder 4"/>
          <p:cNvSpPr>
            <a:spLocks noGrp="1"/>
          </p:cNvSpPr>
          <p:nvPr>
            <p:ph type="sldNum" sz="quarter" idx="12"/>
          </p:nvPr>
        </p:nvSpPr>
        <p:spPr/>
        <p:txBody>
          <a:bodyPr/>
          <a:lstStyle/>
          <a:p>
            <a:fld id="{B289D018-8EBF-4816-8180-97043E74B281}" type="slidenum">
              <a:rPr lang="en-US" smtClean="0"/>
              <a:t>35</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6920" y="1295400"/>
            <a:ext cx="7028986" cy="46482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56975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CA7E-EFB3-BE75-3BF1-17D835114F9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Group Similar Plants</a:t>
            </a:r>
          </a:p>
        </p:txBody>
      </p:sp>
      <p:sp>
        <p:nvSpPr>
          <p:cNvPr id="3" name="Content Placeholder 2">
            <a:extLst>
              <a:ext uri="{FF2B5EF4-FFF2-40B4-BE49-F238E27FC236}">
                <a16:creationId xmlns:a16="http://schemas.microsoft.com/office/drawing/2014/main" id="{78F5C182-305E-AC60-047C-5048AFEDEDD6}"/>
              </a:ext>
            </a:extLst>
          </p:cNvPr>
          <p:cNvSpPr>
            <a:spLocks noGrp="1"/>
          </p:cNvSpPr>
          <p:nvPr>
            <p:ph idx="1"/>
          </p:nvPr>
        </p:nvSpPr>
        <p:spPr>
          <a:xfrm>
            <a:off x="628650" y="1524000"/>
            <a:ext cx="7886700" cy="4652963"/>
          </a:xfrm>
        </p:spPr>
        <p:txBody>
          <a:bodyPr>
            <a:normAutofit fontScale="92500" lnSpcReduction="10000"/>
          </a:bodyPr>
          <a:lstStyle/>
          <a:p>
            <a:r>
              <a:rPr lang="en-US" sz="2700" dirty="0">
                <a:latin typeface="Arial" panose="020B0604020202020204" pitchFamily="34" charset="0"/>
                <a:cs typeface="Arial" panose="020B0604020202020204" pitchFamily="34" charset="0"/>
              </a:rPr>
              <a:t>It is important to group plants together according to their micro-climate (sun exposure, water requirements, soil type). </a:t>
            </a:r>
          </a:p>
          <a:p>
            <a:r>
              <a:rPr lang="en-US" sz="2700" dirty="0">
                <a:latin typeface="Arial" panose="020B0604020202020204" pitchFamily="34" charset="0"/>
                <a:cs typeface="Arial" panose="020B0604020202020204" pitchFamily="34" charset="0"/>
              </a:rPr>
              <a:t>For example… </a:t>
            </a:r>
          </a:p>
          <a:p>
            <a:pPr lvl="1">
              <a:buFont typeface="Wingdings" panose="05000000000000000000" pitchFamily="2" charset="2"/>
              <a:buChar char="§"/>
            </a:pPr>
            <a:r>
              <a:rPr lang="en-US" sz="2700" dirty="0">
                <a:latin typeface="Arial" panose="020B0604020202020204" pitchFamily="34" charset="0"/>
                <a:cs typeface="Arial" panose="020B0604020202020204" pitchFamily="34" charset="0"/>
              </a:rPr>
              <a:t>Put plants that have higher water needs next to down-spouts, in low-lying areas, or areas that don’t drain as quickly (such as clay soils). </a:t>
            </a:r>
          </a:p>
          <a:p>
            <a:pPr lvl="1">
              <a:buFont typeface="Wingdings" panose="05000000000000000000" pitchFamily="2" charset="2"/>
              <a:buChar char="§"/>
            </a:pPr>
            <a:r>
              <a:rPr lang="en-US" sz="2700" dirty="0">
                <a:latin typeface="Arial" panose="020B0604020202020204" pitchFamily="34" charset="0"/>
                <a:cs typeface="Arial" panose="020B0604020202020204" pitchFamily="34" charset="0"/>
              </a:rPr>
              <a:t>Put plants that prefer sunlight and dry conditions on elevated areas or those with south or west exposures. </a:t>
            </a:r>
          </a:p>
          <a:p>
            <a:r>
              <a:rPr lang="en-US" sz="2700" dirty="0">
                <a:latin typeface="Arial" panose="020B0604020202020204" pitchFamily="34" charset="0"/>
                <a:cs typeface="Arial" panose="020B0604020202020204" pitchFamily="34" charset="0"/>
              </a:rPr>
              <a:t>Two Different Xeriscape Designs</a:t>
            </a:r>
          </a:p>
          <a:p>
            <a:pPr lvl="1">
              <a:buFont typeface="Wingdings" panose="05000000000000000000" pitchFamily="2" charset="2"/>
              <a:buChar char="§"/>
            </a:pPr>
            <a:r>
              <a:rPr lang="en-US" sz="2700" dirty="0">
                <a:latin typeface="Arial" panose="020B0604020202020204" pitchFamily="34" charset="0"/>
                <a:cs typeface="Arial" panose="020B0604020202020204" pitchFamily="34" charset="0"/>
              </a:rPr>
              <a:t>Mulched xeriscape design, softer water-wise plants</a:t>
            </a:r>
          </a:p>
          <a:p>
            <a:pPr lvl="1">
              <a:buFont typeface="Wingdings" panose="05000000000000000000" pitchFamily="2" charset="2"/>
              <a:buChar char="§"/>
            </a:pPr>
            <a:r>
              <a:rPr lang="en-US" sz="2700" dirty="0">
                <a:latin typeface="Arial" panose="020B0604020202020204" pitchFamily="34" charset="0"/>
                <a:cs typeface="Arial" panose="020B0604020202020204" pitchFamily="34" charset="0"/>
              </a:rPr>
              <a:t>Rocky xeriscape design, hardy/desert plants</a:t>
            </a:r>
          </a:p>
          <a:p>
            <a:pPr marL="0" indent="0">
              <a:buNone/>
            </a:pPr>
            <a:endParaRPr lang="en-US" sz="2800" dirty="0"/>
          </a:p>
        </p:txBody>
      </p:sp>
      <p:sp>
        <p:nvSpPr>
          <p:cNvPr id="4" name="Slide Number Placeholder 3">
            <a:extLst>
              <a:ext uri="{FF2B5EF4-FFF2-40B4-BE49-F238E27FC236}">
                <a16:creationId xmlns:a16="http://schemas.microsoft.com/office/drawing/2014/main" id="{390DFBA2-526C-DE18-CF8F-1B71761D1605}"/>
              </a:ext>
            </a:extLst>
          </p:cNvPr>
          <p:cNvSpPr>
            <a:spLocks noGrp="1"/>
          </p:cNvSpPr>
          <p:nvPr>
            <p:ph type="sldNum" sz="quarter" idx="12"/>
          </p:nvPr>
        </p:nvSpPr>
        <p:spPr/>
        <p:txBody>
          <a:bodyPr/>
          <a:lstStyle/>
          <a:p>
            <a:fld id="{B289D018-8EBF-4816-8180-97043E74B281}" type="slidenum">
              <a:rPr lang="en-US" smtClean="0"/>
              <a:t>36</a:t>
            </a:fld>
            <a:endParaRPr lang="en-US"/>
          </a:p>
        </p:txBody>
      </p:sp>
    </p:spTree>
    <p:extLst>
      <p:ext uri="{BB962C8B-B14F-4D97-AF65-F5344CB8AC3E}">
        <p14:creationId xmlns:p14="http://schemas.microsoft.com/office/powerpoint/2010/main" val="4158684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0041"/>
            <a:ext cx="7620000" cy="908283"/>
          </a:xfrm>
        </p:spPr>
        <p:txBody>
          <a:bodyPr/>
          <a:lstStyle/>
          <a:p>
            <a:r>
              <a:rPr lang="en-US" dirty="0">
                <a:latin typeface="Arial "/>
              </a:rPr>
              <a:t>Mulched Design - Trees</a:t>
            </a:r>
          </a:p>
        </p:txBody>
      </p:sp>
      <p:sp>
        <p:nvSpPr>
          <p:cNvPr id="5" name="Slide Number Placeholder 4"/>
          <p:cNvSpPr>
            <a:spLocks noGrp="1"/>
          </p:cNvSpPr>
          <p:nvPr>
            <p:ph type="sldNum" sz="quarter" idx="12"/>
          </p:nvPr>
        </p:nvSpPr>
        <p:spPr/>
        <p:txBody>
          <a:bodyPr/>
          <a:lstStyle/>
          <a:p>
            <a:fld id="{B289D018-8EBF-4816-8180-97043E74B281}" type="slidenum">
              <a:rPr lang="en-US" smtClean="0"/>
              <a:t>37</a:t>
            </a:fld>
            <a:endParaRPr lang="en-US"/>
          </a:p>
        </p:txBody>
      </p:sp>
      <p:grpSp>
        <p:nvGrpSpPr>
          <p:cNvPr id="6" name="Group 5"/>
          <p:cNvGrpSpPr/>
          <p:nvPr/>
        </p:nvGrpSpPr>
        <p:grpSpPr>
          <a:xfrm>
            <a:off x="3001814" y="1154276"/>
            <a:ext cx="2219068" cy="2139258"/>
            <a:chOff x="152401" y="1447800"/>
            <a:chExt cx="2971800" cy="2888632"/>
          </a:xfrm>
        </p:grpSpPr>
        <p:pic>
          <p:nvPicPr>
            <p:cNvPr id="1028" name="Picture 4" descr="Image result for pacific wax myrtle myrica californica nrc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2401" y="1447800"/>
              <a:ext cx="2971800" cy="245096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81000" y="3962401"/>
              <a:ext cx="2285999" cy="374031"/>
            </a:xfrm>
            <a:prstGeom prst="rect">
              <a:avLst/>
            </a:prstGeom>
            <a:noFill/>
            <a:ln>
              <a:noFill/>
            </a:ln>
          </p:spPr>
          <p:txBody>
            <a:bodyPr wrap="square" rtlCol="0">
              <a:spAutoFit/>
            </a:bodyPr>
            <a:lstStyle/>
            <a:p>
              <a:pPr algn="ctr"/>
              <a:r>
                <a:rPr lang="en-US" sz="1200" dirty="0">
                  <a:latin typeface="Arial "/>
                </a:rPr>
                <a:t>Pacific Way Myrtle</a:t>
              </a:r>
            </a:p>
          </p:txBody>
        </p:sp>
      </p:grpSp>
      <p:grpSp>
        <p:nvGrpSpPr>
          <p:cNvPr id="8" name="Group 7"/>
          <p:cNvGrpSpPr/>
          <p:nvPr/>
        </p:nvGrpSpPr>
        <p:grpSpPr>
          <a:xfrm>
            <a:off x="4648200" y="4038600"/>
            <a:ext cx="2895600" cy="2679793"/>
            <a:chOff x="4066106" y="1367791"/>
            <a:chExt cx="3297787" cy="3022060"/>
          </a:xfrm>
        </p:grpSpPr>
        <p:pic>
          <p:nvPicPr>
            <p:cNvPr id="1030" name="Picture 6" descr="Related imag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066106" y="1367791"/>
              <a:ext cx="3297787" cy="261098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33875" y="4077473"/>
              <a:ext cx="2286000" cy="312378"/>
            </a:xfrm>
            <a:prstGeom prst="rect">
              <a:avLst/>
            </a:prstGeom>
            <a:noFill/>
            <a:ln>
              <a:noFill/>
            </a:ln>
          </p:spPr>
          <p:txBody>
            <a:bodyPr wrap="square" rtlCol="0">
              <a:spAutoFit/>
            </a:bodyPr>
            <a:lstStyle/>
            <a:p>
              <a:pPr algn="ctr"/>
              <a:r>
                <a:rPr lang="en-US" sz="1200" dirty="0" err="1">
                  <a:latin typeface="Arial "/>
                </a:rPr>
                <a:t>Scouler</a:t>
              </a:r>
              <a:r>
                <a:rPr lang="en-US" sz="1200" dirty="0">
                  <a:latin typeface="Arial "/>
                </a:rPr>
                <a:t> Willow</a:t>
              </a:r>
            </a:p>
          </p:txBody>
        </p:sp>
      </p:grpSp>
      <p:grpSp>
        <p:nvGrpSpPr>
          <p:cNvPr id="13" name="Group 12"/>
          <p:cNvGrpSpPr/>
          <p:nvPr/>
        </p:nvGrpSpPr>
        <p:grpSpPr>
          <a:xfrm>
            <a:off x="5610062" y="1268453"/>
            <a:ext cx="1914688" cy="2369628"/>
            <a:chOff x="303504" y="168259"/>
            <a:chExt cx="2328507" cy="2572455"/>
          </a:xfrm>
        </p:grpSpPr>
        <p:pic>
          <p:nvPicPr>
            <p:cNvPr id="1034" name="Picture 10" descr="Image result for amelanchier alnifolia tre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03504" y="168259"/>
              <a:ext cx="2328507" cy="2200737"/>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32078" y="2440005"/>
              <a:ext cx="2112850" cy="300709"/>
            </a:xfrm>
            <a:prstGeom prst="rect">
              <a:avLst/>
            </a:prstGeom>
            <a:noFill/>
            <a:ln>
              <a:noFill/>
            </a:ln>
          </p:spPr>
          <p:txBody>
            <a:bodyPr wrap="square" rtlCol="0">
              <a:spAutoFit/>
            </a:bodyPr>
            <a:lstStyle/>
            <a:p>
              <a:pPr algn="ctr"/>
              <a:r>
                <a:rPr lang="en-US" sz="1200" dirty="0">
                  <a:latin typeface="Arial "/>
                </a:rPr>
                <a:t>Serviceberry</a:t>
              </a:r>
            </a:p>
          </p:txBody>
        </p:sp>
      </p:grpSp>
      <p:grpSp>
        <p:nvGrpSpPr>
          <p:cNvPr id="4" name="Group 3"/>
          <p:cNvGrpSpPr/>
          <p:nvPr/>
        </p:nvGrpSpPr>
        <p:grpSpPr>
          <a:xfrm>
            <a:off x="749780" y="1037756"/>
            <a:ext cx="1884413" cy="2842698"/>
            <a:chOff x="749780" y="1037756"/>
            <a:chExt cx="1884413" cy="2842698"/>
          </a:xfrm>
        </p:grpSpPr>
        <p:pic>
          <p:nvPicPr>
            <p:cNvPr id="1036" name="Picture 12" descr="Image result for acer circinatu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9780" y="1037756"/>
              <a:ext cx="1859286" cy="245997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68830" y="3603455"/>
              <a:ext cx="1865363" cy="276999"/>
            </a:xfrm>
            <a:prstGeom prst="rect">
              <a:avLst/>
            </a:prstGeom>
            <a:noFill/>
            <a:ln>
              <a:noFill/>
            </a:ln>
          </p:spPr>
          <p:txBody>
            <a:bodyPr wrap="square" rtlCol="0">
              <a:spAutoFit/>
            </a:bodyPr>
            <a:lstStyle/>
            <a:p>
              <a:pPr algn="ctr"/>
              <a:r>
                <a:rPr lang="en-US" sz="1200" dirty="0">
                  <a:latin typeface="Arial "/>
                </a:rPr>
                <a:t>Vine Maple</a:t>
              </a:r>
            </a:p>
          </p:txBody>
        </p:sp>
      </p:grpSp>
      <p:grpSp>
        <p:nvGrpSpPr>
          <p:cNvPr id="3" name="Group 2"/>
          <p:cNvGrpSpPr/>
          <p:nvPr/>
        </p:nvGrpSpPr>
        <p:grpSpPr>
          <a:xfrm>
            <a:off x="768830" y="4038600"/>
            <a:ext cx="2880816" cy="2599358"/>
            <a:chOff x="768830" y="4038600"/>
            <a:chExt cx="2880816" cy="2599358"/>
          </a:xfrm>
        </p:grpSpPr>
        <p:pic>
          <p:nvPicPr>
            <p:cNvPr id="3074" name="Picture 2" descr="Image result for small oregon white oak shrub"/>
            <p:cNvPicPr>
              <a:picLocks noChangeAspect="1" noChangeArrowheads="1"/>
            </p:cNvPicPr>
            <p:nvPr/>
          </p:nvPicPr>
          <p:blipFill rotWithShape="1">
            <a:blip r:embed="rId7">
              <a:extLst>
                <a:ext uri="{28A0092B-C50C-407E-A947-70E740481C1C}">
                  <a14:useLocalDpi xmlns:a14="http://schemas.microsoft.com/office/drawing/2010/main" val="0"/>
                </a:ext>
              </a:extLst>
            </a:blip>
            <a:srcRect l="10479" b="15568"/>
            <a:stretch/>
          </p:blipFill>
          <p:spPr bwMode="auto">
            <a:xfrm>
              <a:off x="768830" y="4038600"/>
              <a:ext cx="2880816" cy="2234778"/>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136451" y="6360959"/>
              <a:ext cx="1865363" cy="276999"/>
            </a:xfrm>
            <a:prstGeom prst="rect">
              <a:avLst/>
            </a:prstGeom>
            <a:noFill/>
            <a:ln>
              <a:noFill/>
            </a:ln>
          </p:spPr>
          <p:txBody>
            <a:bodyPr wrap="square" rtlCol="0">
              <a:spAutoFit/>
            </a:bodyPr>
            <a:lstStyle/>
            <a:p>
              <a:pPr algn="ctr"/>
              <a:r>
                <a:rPr lang="en-US" sz="1200" dirty="0">
                  <a:latin typeface="Arial "/>
                </a:rPr>
                <a:t>Oregon White Oak</a:t>
              </a:r>
            </a:p>
          </p:txBody>
        </p:sp>
      </p:grpSp>
    </p:spTree>
    <p:extLst>
      <p:ext uri="{BB962C8B-B14F-4D97-AF65-F5344CB8AC3E}">
        <p14:creationId xmlns:p14="http://schemas.microsoft.com/office/powerpoint/2010/main" val="2923481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328" y="160806"/>
            <a:ext cx="7256072" cy="1143000"/>
          </a:xfrm>
        </p:spPr>
        <p:txBody>
          <a:bodyPr/>
          <a:lstStyle/>
          <a:p>
            <a:r>
              <a:rPr lang="en-US" dirty="0">
                <a:latin typeface="Arial "/>
              </a:rPr>
              <a:t>Mulched Design - Shrubs</a:t>
            </a:r>
          </a:p>
        </p:txBody>
      </p:sp>
      <p:sp>
        <p:nvSpPr>
          <p:cNvPr id="3" name="Slide Number Placeholder 2"/>
          <p:cNvSpPr>
            <a:spLocks noGrp="1"/>
          </p:cNvSpPr>
          <p:nvPr>
            <p:ph type="sldNum" sz="quarter" idx="12"/>
          </p:nvPr>
        </p:nvSpPr>
        <p:spPr/>
        <p:txBody>
          <a:bodyPr/>
          <a:lstStyle/>
          <a:p>
            <a:fld id="{B289D018-8EBF-4816-8180-97043E74B281}" type="slidenum">
              <a:rPr lang="en-US" smtClean="0"/>
              <a:t>38</a:t>
            </a:fld>
            <a:endParaRPr lang="en-US"/>
          </a:p>
        </p:txBody>
      </p:sp>
      <p:grpSp>
        <p:nvGrpSpPr>
          <p:cNvPr id="4" name="Group 3"/>
          <p:cNvGrpSpPr/>
          <p:nvPr/>
        </p:nvGrpSpPr>
        <p:grpSpPr>
          <a:xfrm>
            <a:off x="5900740" y="4174525"/>
            <a:ext cx="2370055" cy="2458825"/>
            <a:chOff x="5680258" y="457200"/>
            <a:chExt cx="2370055" cy="2458825"/>
          </a:xfrm>
        </p:grpSpPr>
        <p:pic>
          <p:nvPicPr>
            <p:cNvPr id="5122" name="Picture 2" descr="Image result for flowering currant in yar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0258" y="457200"/>
              <a:ext cx="2004706" cy="2097122"/>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64313" y="2639026"/>
              <a:ext cx="2286000" cy="276999"/>
            </a:xfrm>
            <a:prstGeom prst="rect">
              <a:avLst/>
            </a:prstGeom>
            <a:noFill/>
            <a:ln>
              <a:noFill/>
            </a:ln>
          </p:spPr>
          <p:txBody>
            <a:bodyPr wrap="square" rtlCol="0">
              <a:spAutoFit/>
            </a:bodyPr>
            <a:lstStyle/>
            <a:p>
              <a:pPr algn="ctr"/>
              <a:r>
                <a:rPr lang="en-US" sz="1200" dirty="0">
                  <a:latin typeface="Arial "/>
                </a:rPr>
                <a:t>Red Flowering Currant</a:t>
              </a:r>
            </a:p>
          </p:txBody>
        </p:sp>
      </p:grpSp>
      <p:grpSp>
        <p:nvGrpSpPr>
          <p:cNvPr id="12" name="Group 11"/>
          <p:cNvGrpSpPr/>
          <p:nvPr/>
        </p:nvGrpSpPr>
        <p:grpSpPr>
          <a:xfrm>
            <a:off x="676953" y="4144045"/>
            <a:ext cx="2809875" cy="2294835"/>
            <a:chOff x="381001" y="1744538"/>
            <a:chExt cx="2971800" cy="2294835"/>
          </a:xfrm>
        </p:grpSpPr>
        <p:pic>
          <p:nvPicPr>
            <p:cNvPr id="2052" name="Picture 4" descr="Image result for Ceanothus thyrsiflor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1" y="1744538"/>
              <a:ext cx="2971800" cy="2008311"/>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1" y="3762374"/>
              <a:ext cx="2286000" cy="276999"/>
            </a:xfrm>
            <a:prstGeom prst="rect">
              <a:avLst/>
            </a:prstGeom>
            <a:noFill/>
            <a:ln>
              <a:noFill/>
            </a:ln>
          </p:spPr>
          <p:txBody>
            <a:bodyPr wrap="square" rtlCol="0">
              <a:spAutoFit/>
            </a:bodyPr>
            <a:lstStyle/>
            <a:p>
              <a:pPr algn="ctr"/>
              <a:r>
                <a:rPr lang="en-US" sz="1200" dirty="0">
                  <a:latin typeface="Arial "/>
                </a:rPr>
                <a:t>Blue Blossom</a:t>
              </a:r>
            </a:p>
          </p:txBody>
        </p:sp>
      </p:grpSp>
      <p:grpSp>
        <p:nvGrpSpPr>
          <p:cNvPr id="16" name="Group 15"/>
          <p:cNvGrpSpPr/>
          <p:nvPr/>
        </p:nvGrpSpPr>
        <p:grpSpPr>
          <a:xfrm>
            <a:off x="5819623" y="342189"/>
            <a:ext cx="2476572" cy="3462178"/>
            <a:chOff x="4301325" y="3266385"/>
            <a:chExt cx="2476572" cy="3168122"/>
          </a:xfrm>
        </p:grpSpPr>
        <p:pic>
          <p:nvPicPr>
            <p:cNvPr id="2056" name="Picture 8" descr="Image result for mock orange bush"/>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01325" y="3266385"/>
              <a:ext cx="2476572" cy="291465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396611" y="6181035"/>
              <a:ext cx="2286000" cy="253472"/>
            </a:xfrm>
            <a:prstGeom prst="rect">
              <a:avLst/>
            </a:prstGeom>
            <a:noFill/>
            <a:ln>
              <a:noFill/>
            </a:ln>
          </p:spPr>
          <p:txBody>
            <a:bodyPr wrap="square" rtlCol="0">
              <a:spAutoFit/>
            </a:bodyPr>
            <a:lstStyle/>
            <a:p>
              <a:pPr algn="ctr"/>
              <a:r>
                <a:rPr lang="en-US" sz="1200" dirty="0">
                  <a:latin typeface="Arial "/>
                </a:rPr>
                <a:t>Mock Orange</a:t>
              </a:r>
            </a:p>
          </p:txBody>
        </p:sp>
      </p:grpSp>
      <p:grpSp>
        <p:nvGrpSpPr>
          <p:cNvPr id="17" name="Group 16"/>
          <p:cNvGrpSpPr/>
          <p:nvPr/>
        </p:nvGrpSpPr>
        <p:grpSpPr>
          <a:xfrm>
            <a:off x="516328" y="1546731"/>
            <a:ext cx="2902711" cy="2424445"/>
            <a:chOff x="2935641" y="1549561"/>
            <a:chExt cx="3251179" cy="2552013"/>
          </a:xfrm>
        </p:grpSpPr>
        <p:pic>
          <p:nvPicPr>
            <p:cNvPr id="2058" name="Picture 10" descr="Image result for Calycanthus occidentali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35641" y="1549561"/>
              <a:ext cx="3251179" cy="218199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253611" y="3810000"/>
              <a:ext cx="2286000" cy="291574"/>
            </a:xfrm>
            <a:prstGeom prst="rect">
              <a:avLst/>
            </a:prstGeom>
            <a:noFill/>
            <a:ln>
              <a:noFill/>
            </a:ln>
          </p:spPr>
          <p:txBody>
            <a:bodyPr wrap="square" rtlCol="0">
              <a:spAutoFit/>
            </a:bodyPr>
            <a:lstStyle/>
            <a:p>
              <a:pPr algn="ctr"/>
              <a:r>
                <a:rPr lang="en-US" sz="1200" dirty="0">
                  <a:latin typeface="Arial "/>
                </a:rPr>
                <a:t>Sweet Shrub</a:t>
              </a:r>
            </a:p>
          </p:txBody>
        </p:sp>
      </p:grpSp>
      <p:pic>
        <p:nvPicPr>
          <p:cNvPr id="2060" name="Picture 12" descr="Image result for Rosa nutkana bush"/>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23406" y="2570018"/>
            <a:ext cx="1613663" cy="2417472"/>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332905" y="5054687"/>
            <a:ext cx="2286000" cy="276999"/>
          </a:xfrm>
          <a:prstGeom prst="rect">
            <a:avLst/>
          </a:prstGeom>
          <a:noFill/>
        </p:spPr>
        <p:txBody>
          <a:bodyPr wrap="square" rtlCol="0">
            <a:spAutoFit/>
          </a:bodyPr>
          <a:lstStyle/>
          <a:p>
            <a:pPr algn="ctr"/>
            <a:r>
              <a:rPr lang="en-US" sz="1200" dirty="0">
                <a:latin typeface="Arial "/>
              </a:rPr>
              <a:t>Nootka Rose</a:t>
            </a:r>
          </a:p>
        </p:txBody>
      </p:sp>
    </p:spTree>
    <p:extLst>
      <p:ext uri="{BB962C8B-B14F-4D97-AF65-F5344CB8AC3E}">
        <p14:creationId xmlns:p14="http://schemas.microsoft.com/office/powerpoint/2010/main" val="2693417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152400"/>
            <a:ext cx="7296293" cy="1143000"/>
          </a:xfrm>
        </p:spPr>
        <p:txBody>
          <a:bodyPr/>
          <a:lstStyle/>
          <a:p>
            <a:r>
              <a:rPr lang="en-US" dirty="0">
                <a:latin typeface="Arial "/>
              </a:rPr>
              <a:t>Mulched Design - Flowers</a:t>
            </a:r>
          </a:p>
        </p:txBody>
      </p:sp>
      <p:sp>
        <p:nvSpPr>
          <p:cNvPr id="6" name="Slide Number Placeholder 5"/>
          <p:cNvSpPr>
            <a:spLocks noGrp="1"/>
          </p:cNvSpPr>
          <p:nvPr>
            <p:ph type="sldNum" sz="quarter" idx="12"/>
          </p:nvPr>
        </p:nvSpPr>
        <p:spPr/>
        <p:txBody>
          <a:bodyPr/>
          <a:lstStyle/>
          <a:p>
            <a:fld id="{B289D018-8EBF-4816-8180-97043E74B281}" type="slidenum">
              <a:rPr lang="en-US" smtClean="0"/>
              <a:t>39</a:t>
            </a:fld>
            <a:endParaRPr lang="en-US"/>
          </a:p>
        </p:txBody>
      </p:sp>
      <p:grpSp>
        <p:nvGrpSpPr>
          <p:cNvPr id="12" name="Group 11"/>
          <p:cNvGrpSpPr/>
          <p:nvPr/>
        </p:nvGrpSpPr>
        <p:grpSpPr>
          <a:xfrm>
            <a:off x="3448795" y="1718793"/>
            <a:ext cx="2327564" cy="2105799"/>
            <a:chOff x="5397242" y="304800"/>
            <a:chExt cx="2327564" cy="2105799"/>
          </a:xfrm>
        </p:grpSpPr>
        <p:pic>
          <p:nvPicPr>
            <p:cNvPr id="2050" name="Picture 2" descr="Image result for douglas iri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97242" y="304800"/>
              <a:ext cx="2327564" cy="18288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31517" y="2133600"/>
              <a:ext cx="2286000" cy="276999"/>
            </a:xfrm>
            <a:prstGeom prst="rect">
              <a:avLst/>
            </a:prstGeom>
            <a:noFill/>
            <a:ln>
              <a:noFill/>
            </a:ln>
          </p:spPr>
          <p:txBody>
            <a:bodyPr wrap="square" rtlCol="0">
              <a:spAutoFit/>
            </a:bodyPr>
            <a:lstStyle/>
            <a:p>
              <a:pPr algn="ctr"/>
              <a:r>
                <a:rPr lang="en-US" sz="1200" dirty="0">
                  <a:latin typeface="Arial "/>
                </a:rPr>
                <a:t>Douglas Iris</a:t>
              </a:r>
            </a:p>
          </p:txBody>
        </p:sp>
      </p:grpSp>
      <p:grpSp>
        <p:nvGrpSpPr>
          <p:cNvPr id="5" name="Group 4"/>
          <p:cNvGrpSpPr/>
          <p:nvPr/>
        </p:nvGrpSpPr>
        <p:grpSpPr>
          <a:xfrm>
            <a:off x="6258673" y="1647617"/>
            <a:ext cx="2410627" cy="2248151"/>
            <a:chOff x="5715000" y="1991248"/>
            <a:chExt cx="2410627" cy="2248151"/>
          </a:xfrm>
        </p:grpSpPr>
        <p:pic>
          <p:nvPicPr>
            <p:cNvPr id="4" name="Picture 3" descr="Related image"/>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1991248"/>
              <a:ext cx="2401102" cy="1881909"/>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5839627" y="3962400"/>
              <a:ext cx="2286000" cy="276999"/>
            </a:xfrm>
            <a:prstGeom prst="rect">
              <a:avLst/>
            </a:prstGeom>
            <a:noFill/>
            <a:ln>
              <a:noFill/>
            </a:ln>
          </p:spPr>
          <p:txBody>
            <a:bodyPr wrap="square" rtlCol="0">
              <a:spAutoFit/>
            </a:bodyPr>
            <a:lstStyle/>
            <a:p>
              <a:pPr algn="ctr"/>
              <a:r>
                <a:rPr lang="en-US" sz="1200" dirty="0">
                  <a:latin typeface="Arial "/>
                </a:rPr>
                <a:t>Douglas Aster</a:t>
              </a:r>
            </a:p>
          </p:txBody>
        </p:sp>
      </p:grpSp>
      <p:grpSp>
        <p:nvGrpSpPr>
          <p:cNvPr id="15" name="Group 14"/>
          <p:cNvGrpSpPr/>
          <p:nvPr/>
        </p:nvGrpSpPr>
        <p:grpSpPr>
          <a:xfrm>
            <a:off x="5052145" y="4481513"/>
            <a:ext cx="2590800" cy="2057400"/>
            <a:chOff x="285750" y="3948112"/>
            <a:chExt cx="2590800" cy="2057400"/>
          </a:xfrm>
        </p:grpSpPr>
        <p:pic>
          <p:nvPicPr>
            <p:cNvPr id="3076" name="Picture 4" descr="Image result for cascade penstemon"/>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5750" y="3948112"/>
              <a:ext cx="2590800" cy="176212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05618" y="5728513"/>
              <a:ext cx="2286000" cy="276999"/>
            </a:xfrm>
            <a:prstGeom prst="rect">
              <a:avLst/>
            </a:prstGeom>
            <a:noFill/>
            <a:ln>
              <a:noFill/>
            </a:ln>
          </p:spPr>
          <p:txBody>
            <a:bodyPr wrap="square" rtlCol="0">
              <a:spAutoFit/>
            </a:bodyPr>
            <a:lstStyle/>
            <a:p>
              <a:pPr algn="ctr"/>
              <a:r>
                <a:rPr lang="en-US" sz="1200" dirty="0">
                  <a:latin typeface="Arial "/>
                </a:rPr>
                <a:t>Cascade penstemon </a:t>
              </a:r>
            </a:p>
          </p:txBody>
        </p:sp>
      </p:grpSp>
      <p:grpSp>
        <p:nvGrpSpPr>
          <p:cNvPr id="10" name="Group 9"/>
          <p:cNvGrpSpPr/>
          <p:nvPr/>
        </p:nvGrpSpPr>
        <p:grpSpPr>
          <a:xfrm>
            <a:off x="1083956" y="4247986"/>
            <a:ext cx="3088137" cy="2413884"/>
            <a:chOff x="3505200" y="4348857"/>
            <a:chExt cx="2855646" cy="2405142"/>
          </a:xfrm>
        </p:grpSpPr>
        <p:pic>
          <p:nvPicPr>
            <p:cNvPr id="3078" name="Picture 6" descr="Image result for Eschscholzia californic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5200" y="4348857"/>
              <a:ext cx="2855646" cy="214173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886200" y="6477000"/>
              <a:ext cx="2286000" cy="276999"/>
            </a:xfrm>
            <a:prstGeom prst="rect">
              <a:avLst/>
            </a:prstGeom>
            <a:noFill/>
            <a:ln>
              <a:noFill/>
            </a:ln>
          </p:spPr>
          <p:txBody>
            <a:bodyPr wrap="square" rtlCol="0">
              <a:spAutoFit/>
            </a:bodyPr>
            <a:lstStyle/>
            <a:p>
              <a:pPr algn="ctr"/>
              <a:r>
                <a:rPr lang="en-US" sz="1200" dirty="0">
                  <a:latin typeface="Arial "/>
                </a:rPr>
                <a:t>California Poppy</a:t>
              </a:r>
            </a:p>
          </p:txBody>
        </p:sp>
      </p:grpSp>
      <p:grpSp>
        <p:nvGrpSpPr>
          <p:cNvPr id="3" name="Group 2"/>
          <p:cNvGrpSpPr/>
          <p:nvPr/>
        </p:nvGrpSpPr>
        <p:grpSpPr>
          <a:xfrm>
            <a:off x="623116" y="1295400"/>
            <a:ext cx="2286000" cy="2776676"/>
            <a:chOff x="396685" y="1462723"/>
            <a:chExt cx="2286000" cy="2776676"/>
          </a:xfrm>
        </p:grpSpPr>
        <p:pic>
          <p:nvPicPr>
            <p:cNvPr id="3080" name="Picture 8" descr="Image result for Aquilegia formos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6685" y="1462723"/>
              <a:ext cx="2237047" cy="2499677"/>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96685" y="3962400"/>
              <a:ext cx="2286000" cy="276999"/>
            </a:xfrm>
            <a:prstGeom prst="rect">
              <a:avLst/>
            </a:prstGeom>
            <a:noFill/>
            <a:ln>
              <a:noFill/>
            </a:ln>
          </p:spPr>
          <p:txBody>
            <a:bodyPr wrap="square" rtlCol="0">
              <a:spAutoFit/>
            </a:bodyPr>
            <a:lstStyle/>
            <a:p>
              <a:pPr algn="ctr"/>
              <a:r>
                <a:rPr lang="en-US" sz="1200" dirty="0">
                  <a:latin typeface="Arial "/>
                </a:rPr>
                <a:t>Red Columbine</a:t>
              </a:r>
            </a:p>
          </p:txBody>
        </p:sp>
      </p:grpSp>
    </p:spTree>
    <p:extLst>
      <p:ext uri="{BB962C8B-B14F-4D97-AF65-F5344CB8AC3E}">
        <p14:creationId xmlns:p14="http://schemas.microsoft.com/office/powerpoint/2010/main" val="33812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
              </a:rPr>
              <a:t>Who We Are</a:t>
            </a:r>
          </a:p>
        </p:txBody>
      </p:sp>
      <p:sp>
        <p:nvSpPr>
          <p:cNvPr id="3" name="Content Placeholder 2"/>
          <p:cNvSpPr>
            <a:spLocks noGrp="1"/>
          </p:cNvSpPr>
          <p:nvPr>
            <p:ph idx="1"/>
          </p:nvPr>
        </p:nvSpPr>
        <p:spPr>
          <a:xfrm>
            <a:off x="628650" y="1524000"/>
            <a:ext cx="8058150" cy="3505200"/>
          </a:xfrm>
        </p:spPr>
        <p:txBody>
          <a:bodyPr>
            <a:normAutofit/>
          </a:bodyPr>
          <a:lstStyle/>
          <a:p>
            <a:pPr algn="just"/>
            <a:r>
              <a:rPr lang="en-US" dirty="0">
                <a:latin typeface="Arial "/>
              </a:rPr>
              <a:t>Special District in Jackson County </a:t>
            </a:r>
          </a:p>
          <a:p>
            <a:pPr algn="just"/>
            <a:r>
              <a:rPr lang="en-US" dirty="0">
                <a:latin typeface="Arial "/>
              </a:rPr>
              <a:t>Serving residents and land managers to help with natural resource concerns</a:t>
            </a:r>
          </a:p>
          <a:p>
            <a:pPr algn="just"/>
            <a:r>
              <a:rPr lang="en-US" dirty="0">
                <a:latin typeface="Arial "/>
              </a:rPr>
              <a:t>SWCDs originated from the Dustbowl Era (1930’s)</a:t>
            </a:r>
          </a:p>
          <a:p>
            <a:pPr algn="just"/>
            <a:r>
              <a:rPr lang="en-US" dirty="0">
                <a:latin typeface="Arial "/>
              </a:rPr>
              <a:t>Jackson SWCD Established in 1966</a:t>
            </a:r>
          </a:p>
          <a:p>
            <a:pPr algn="just"/>
            <a:r>
              <a:rPr lang="en-US" dirty="0">
                <a:latin typeface="Arial "/>
              </a:rPr>
              <a:t>Tax rate passed in 2006</a:t>
            </a:r>
          </a:p>
          <a:p>
            <a:r>
              <a:rPr lang="en-US" dirty="0">
                <a:latin typeface="Arial "/>
              </a:rPr>
              <a:t>Slogan: </a:t>
            </a:r>
          </a:p>
          <a:p>
            <a:pPr marL="0" indent="0">
              <a:buNone/>
            </a:pPr>
            <a:r>
              <a:rPr lang="en-US" dirty="0">
                <a:latin typeface="Arial "/>
              </a:rPr>
              <a:t>	“Turning Natural Resource Concerns into Opportunities.”</a:t>
            </a:r>
          </a:p>
          <a:p>
            <a:endParaRPr lang="en-US" dirty="0"/>
          </a:p>
        </p:txBody>
      </p:sp>
      <p:sp>
        <p:nvSpPr>
          <p:cNvPr id="4" name="Slide Number Placeholder 3"/>
          <p:cNvSpPr>
            <a:spLocks noGrp="1"/>
          </p:cNvSpPr>
          <p:nvPr>
            <p:ph type="sldNum" sz="quarter" idx="12"/>
          </p:nvPr>
        </p:nvSpPr>
        <p:spPr/>
        <p:txBody>
          <a:bodyPr/>
          <a:lstStyle/>
          <a:p>
            <a:fld id="{B289D018-8EBF-4816-8180-97043E74B281}" type="slidenum">
              <a:rPr lang="en-US" smtClean="0"/>
              <a:t>4</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8801" y="4893367"/>
            <a:ext cx="2209800" cy="1452824"/>
          </a:xfrm>
          <a:prstGeom prst="rect">
            <a:avLst/>
          </a:prstGeom>
        </p:spPr>
      </p:pic>
    </p:spTree>
    <p:extLst>
      <p:ext uri="{BB962C8B-B14F-4D97-AF65-F5344CB8AC3E}">
        <p14:creationId xmlns:p14="http://schemas.microsoft.com/office/powerpoint/2010/main" val="2755801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92218"/>
          </a:xfrm>
        </p:spPr>
        <p:txBody>
          <a:bodyPr/>
          <a:lstStyle/>
          <a:p>
            <a:r>
              <a:rPr lang="en-US" dirty="0">
                <a:latin typeface="Arial "/>
              </a:rPr>
              <a:t>Mulched Design - Grass</a:t>
            </a:r>
          </a:p>
        </p:txBody>
      </p:sp>
      <p:sp>
        <p:nvSpPr>
          <p:cNvPr id="3" name="Slide Number Placeholder 2"/>
          <p:cNvSpPr>
            <a:spLocks noGrp="1"/>
          </p:cNvSpPr>
          <p:nvPr>
            <p:ph type="sldNum" sz="quarter" idx="12"/>
          </p:nvPr>
        </p:nvSpPr>
        <p:spPr/>
        <p:txBody>
          <a:bodyPr/>
          <a:lstStyle/>
          <a:p>
            <a:fld id="{B289D018-8EBF-4816-8180-97043E74B281}" type="slidenum">
              <a:rPr lang="en-US" smtClean="0"/>
              <a:t>40</a:t>
            </a:fld>
            <a:endParaRPr lang="en-US"/>
          </a:p>
        </p:txBody>
      </p:sp>
      <p:grpSp>
        <p:nvGrpSpPr>
          <p:cNvPr id="4" name="Group 3"/>
          <p:cNvGrpSpPr/>
          <p:nvPr/>
        </p:nvGrpSpPr>
        <p:grpSpPr>
          <a:xfrm>
            <a:off x="990600" y="1656938"/>
            <a:ext cx="2971800" cy="2603895"/>
            <a:chOff x="685800" y="4130535"/>
            <a:chExt cx="2895600" cy="2402354"/>
          </a:xfrm>
        </p:grpSpPr>
        <p:pic>
          <p:nvPicPr>
            <p:cNvPr id="5" name="Picture 6" descr="Image result for tufted hairgras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4130535"/>
              <a:ext cx="2743200" cy="20574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95400" y="6277330"/>
              <a:ext cx="2286000" cy="255559"/>
            </a:xfrm>
            <a:prstGeom prst="rect">
              <a:avLst/>
            </a:prstGeom>
            <a:noFill/>
          </p:spPr>
          <p:txBody>
            <a:bodyPr wrap="square" rtlCol="0">
              <a:spAutoFit/>
            </a:bodyPr>
            <a:lstStyle/>
            <a:p>
              <a:r>
                <a:rPr lang="en-US" sz="1200" dirty="0">
                  <a:latin typeface="Arial "/>
                </a:rPr>
                <a:t>Tufted </a:t>
              </a:r>
              <a:r>
                <a:rPr lang="en-US" sz="1200" dirty="0" err="1">
                  <a:latin typeface="Arial "/>
                </a:rPr>
                <a:t>Hairgrass</a:t>
              </a:r>
              <a:endParaRPr lang="en-US" sz="1200" dirty="0">
                <a:latin typeface="Arial "/>
              </a:endParaRPr>
            </a:p>
          </p:txBody>
        </p:sp>
      </p:grpSp>
      <p:grpSp>
        <p:nvGrpSpPr>
          <p:cNvPr id="7" name="Group 6"/>
          <p:cNvGrpSpPr/>
          <p:nvPr/>
        </p:nvGrpSpPr>
        <p:grpSpPr>
          <a:xfrm>
            <a:off x="4800600" y="1717765"/>
            <a:ext cx="3124200" cy="2286568"/>
            <a:chOff x="4405746" y="1381991"/>
            <a:chExt cx="3211945" cy="2331691"/>
          </a:xfrm>
        </p:grpSpPr>
        <p:pic>
          <p:nvPicPr>
            <p:cNvPr id="8" name="Picture 2" descr="Image result for california fescu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05746" y="1381991"/>
              <a:ext cx="3200400" cy="204700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31691" y="3431217"/>
              <a:ext cx="2286000" cy="282465"/>
            </a:xfrm>
            <a:prstGeom prst="rect">
              <a:avLst/>
            </a:prstGeom>
            <a:noFill/>
            <a:ln>
              <a:noFill/>
            </a:ln>
          </p:spPr>
          <p:txBody>
            <a:bodyPr wrap="square" rtlCol="0">
              <a:spAutoFit/>
            </a:bodyPr>
            <a:lstStyle/>
            <a:p>
              <a:r>
                <a:rPr lang="en-US" sz="1200" dirty="0">
                  <a:latin typeface="Arial "/>
                </a:rPr>
                <a:t>California Fescue</a:t>
              </a:r>
            </a:p>
          </p:txBody>
        </p:sp>
      </p:grpSp>
      <p:grpSp>
        <p:nvGrpSpPr>
          <p:cNvPr id="10" name="Group 9"/>
          <p:cNvGrpSpPr/>
          <p:nvPr/>
        </p:nvGrpSpPr>
        <p:grpSpPr>
          <a:xfrm>
            <a:off x="3448050" y="4147360"/>
            <a:ext cx="2247900" cy="2524900"/>
            <a:chOff x="3581400" y="4221856"/>
            <a:chExt cx="2247900" cy="2524900"/>
          </a:xfrm>
        </p:grpSpPr>
        <p:pic>
          <p:nvPicPr>
            <p:cNvPr id="4098" name="Picture 2" descr="Image result for Festuca idahoensis in ya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1400" y="4221856"/>
              <a:ext cx="2247900" cy="2247901"/>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00135" y="6469757"/>
              <a:ext cx="2223550" cy="276999"/>
            </a:xfrm>
            <a:prstGeom prst="rect">
              <a:avLst/>
            </a:prstGeom>
            <a:noFill/>
            <a:ln>
              <a:noFill/>
            </a:ln>
          </p:spPr>
          <p:txBody>
            <a:bodyPr wrap="square" rtlCol="0">
              <a:spAutoFit/>
            </a:bodyPr>
            <a:lstStyle/>
            <a:p>
              <a:pPr algn="ctr"/>
              <a:r>
                <a:rPr lang="en-US" sz="1200" dirty="0">
                  <a:latin typeface="Arial "/>
                </a:rPr>
                <a:t>Idaho Fescue</a:t>
              </a:r>
            </a:p>
          </p:txBody>
        </p:sp>
      </p:grpSp>
    </p:spTree>
    <p:extLst>
      <p:ext uri="{BB962C8B-B14F-4D97-AF65-F5344CB8AC3E}">
        <p14:creationId xmlns:p14="http://schemas.microsoft.com/office/powerpoint/2010/main" val="304980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7543800" cy="1143000"/>
          </a:xfrm>
        </p:spPr>
        <p:txBody>
          <a:bodyPr/>
          <a:lstStyle/>
          <a:p>
            <a:r>
              <a:rPr lang="en-US" dirty="0">
                <a:latin typeface="Arial "/>
              </a:rPr>
              <a:t>Rocky Design – Shrubs/Flowers</a:t>
            </a:r>
          </a:p>
        </p:txBody>
      </p:sp>
      <p:sp>
        <p:nvSpPr>
          <p:cNvPr id="3" name="Slide Number Placeholder 2"/>
          <p:cNvSpPr>
            <a:spLocks noGrp="1"/>
          </p:cNvSpPr>
          <p:nvPr>
            <p:ph type="sldNum" sz="quarter" idx="12"/>
          </p:nvPr>
        </p:nvSpPr>
        <p:spPr/>
        <p:txBody>
          <a:bodyPr/>
          <a:lstStyle/>
          <a:p>
            <a:fld id="{B289D018-8EBF-4816-8180-97043E74B281}" type="slidenum">
              <a:rPr lang="en-US" smtClean="0"/>
              <a:t>41</a:t>
            </a:fld>
            <a:endParaRPr lang="en-US"/>
          </a:p>
        </p:txBody>
      </p:sp>
      <p:grpSp>
        <p:nvGrpSpPr>
          <p:cNvPr id="6" name="Group 5"/>
          <p:cNvGrpSpPr/>
          <p:nvPr/>
        </p:nvGrpSpPr>
        <p:grpSpPr>
          <a:xfrm>
            <a:off x="615632" y="1512094"/>
            <a:ext cx="1685925" cy="2274185"/>
            <a:chOff x="381000" y="1524000"/>
            <a:chExt cx="1685925" cy="2181146"/>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1685925" cy="189541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09575" y="3439479"/>
              <a:ext cx="1657350" cy="265667"/>
            </a:xfrm>
            <a:prstGeom prst="rect">
              <a:avLst/>
            </a:prstGeom>
            <a:noFill/>
            <a:ln>
              <a:noFill/>
            </a:ln>
          </p:spPr>
          <p:txBody>
            <a:bodyPr wrap="square" rtlCol="0">
              <a:spAutoFit/>
            </a:bodyPr>
            <a:lstStyle/>
            <a:p>
              <a:r>
                <a:rPr lang="en-US" sz="1200" dirty="0">
                  <a:latin typeface="Arial "/>
                </a:rPr>
                <a:t>Sagebrush</a:t>
              </a:r>
            </a:p>
          </p:txBody>
        </p:sp>
      </p:grpSp>
      <p:grpSp>
        <p:nvGrpSpPr>
          <p:cNvPr id="8" name="Group 7"/>
          <p:cNvGrpSpPr/>
          <p:nvPr/>
        </p:nvGrpSpPr>
        <p:grpSpPr>
          <a:xfrm>
            <a:off x="3078409" y="1496854"/>
            <a:ext cx="2352261" cy="2609850"/>
            <a:chOff x="2743200" y="1504950"/>
            <a:chExt cx="2352261" cy="260985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504950"/>
              <a:ext cx="2352261" cy="22860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3048000" y="3837801"/>
              <a:ext cx="1432575" cy="276999"/>
            </a:xfrm>
            <a:prstGeom prst="rect">
              <a:avLst/>
            </a:prstGeom>
            <a:noFill/>
            <a:ln>
              <a:noFill/>
            </a:ln>
          </p:spPr>
          <p:txBody>
            <a:bodyPr wrap="square" rtlCol="0">
              <a:spAutoFit/>
            </a:bodyPr>
            <a:lstStyle/>
            <a:p>
              <a:pPr algn="ctr"/>
              <a:r>
                <a:rPr lang="en-US" sz="1200" dirty="0" err="1">
                  <a:latin typeface="Arial "/>
                </a:rPr>
                <a:t>Pussytoes</a:t>
              </a:r>
              <a:endParaRPr lang="en-US" sz="1200" dirty="0">
                <a:latin typeface="Arial "/>
              </a:endParaRPr>
            </a:p>
          </p:txBody>
        </p:sp>
      </p:grpSp>
      <p:grpSp>
        <p:nvGrpSpPr>
          <p:cNvPr id="10" name="Group 9"/>
          <p:cNvGrpSpPr/>
          <p:nvPr/>
        </p:nvGrpSpPr>
        <p:grpSpPr>
          <a:xfrm>
            <a:off x="6152872" y="1550810"/>
            <a:ext cx="2205038" cy="2541583"/>
            <a:chOff x="5643562" y="1587608"/>
            <a:chExt cx="2370276" cy="2680872"/>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562" y="1587608"/>
              <a:ext cx="2370276" cy="22860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5943600" y="3976300"/>
              <a:ext cx="1432576" cy="292180"/>
            </a:xfrm>
            <a:prstGeom prst="rect">
              <a:avLst/>
            </a:prstGeom>
            <a:noFill/>
            <a:ln>
              <a:noFill/>
            </a:ln>
          </p:spPr>
          <p:txBody>
            <a:bodyPr wrap="square" rtlCol="0">
              <a:spAutoFit/>
            </a:bodyPr>
            <a:lstStyle/>
            <a:p>
              <a:pPr algn="ctr"/>
              <a:r>
                <a:rPr lang="en-US" sz="1200" dirty="0" err="1">
                  <a:latin typeface="Arial "/>
                </a:rPr>
                <a:t>Iceplant</a:t>
              </a:r>
              <a:endParaRPr lang="en-US" sz="1200" dirty="0">
                <a:latin typeface="Arial "/>
              </a:endParaRPr>
            </a:p>
          </p:txBody>
        </p:sp>
      </p:grpSp>
      <p:grpSp>
        <p:nvGrpSpPr>
          <p:cNvPr id="11" name="Group 10"/>
          <p:cNvGrpSpPr/>
          <p:nvPr/>
        </p:nvGrpSpPr>
        <p:grpSpPr>
          <a:xfrm>
            <a:off x="405889" y="4117955"/>
            <a:ext cx="2076450" cy="2562999"/>
            <a:chOff x="200025" y="4114800"/>
            <a:chExt cx="2076450" cy="2562999"/>
          </a:xfrm>
        </p:grpSpPr>
        <p:sp>
          <p:nvSpPr>
            <p:cNvPr id="7" name="TextBox 6"/>
            <p:cNvSpPr txBox="1"/>
            <p:nvPr/>
          </p:nvSpPr>
          <p:spPr>
            <a:xfrm>
              <a:off x="381000" y="6400800"/>
              <a:ext cx="1432575" cy="276999"/>
            </a:xfrm>
            <a:prstGeom prst="rect">
              <a:avLst/>
            </a:prstGeom>
            <a:noFill/>
            <a:ln>
              <a:noFill/>
            </a:ln>
          </p:spPr>
          <p:txBody>
            <a:bodyPr wrap="square" rtlCol="0">
              <a:spAutoFit/>
            </a:bodyPr>
            <a:lstStyle/>
            <a:p>
              <a:pPr algn="ctr"/>
              <a:r>
                <a:rPr lang="en-US" sz="1200" dirty="0">
                  <a:latin typeface="Arial "/>
                </a:rPr>
                <a:t>Rock Cress</a:t>
              </a:r>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 y="4114800"/>
              <a:ext cx="2076450" cy="2174254"/>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grpSp>
        <p:nvGrpSpPr>
          <p:cNvPr id="13" name="Group 12"/>
          <p:cNvGrpSpPr/>
          <p:nvPr/>
        </p:nvGrpSpPr>
        <p:grpSpPr>
          <a:xfrm>
            <a:off x="2802604" y="4347228"/>
            <a:ext cx="2628066" cy="1969079"/>
            <a:chOff x="2605297" y="4343400"/>
            <a:chExt cx="2628066" cy="1969079"/>
          </a:xfrm>
        </p:grpSpPr>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5297" y="4343400"/>
              <a:ext cx="2628066" cy="16002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3047999" y="6035480"/>
              <a:ext cx="1432575" cy="276999"/>
            </a:xfrm>
            <a:prstGeom prst="rect">
              <a:avLst/>
            </a:prstGeom>
            <a:noFill/>
            <a:ln>
              <a:noFill/>
            </a:ln>
          </p:spPr>
          <p:txBody>
            <a:bodyPr wrap="square" rtlCol="0">
              <a:spAutoFit/>
            </a:bodyPr>
            <a:lstStyle/>
            <a:p>
              <a:pPr algn="ctr"/>
              <a:r>
                <a:rPr lang="en-US" sz="1200" dirty="0" err="1">
                  <a:latin typeface="Arial "/>
                </a:rPr>
                <a:t>Pasque</a:t>
              </a:r>
              <a:r>
                <a:rPr lang="en-US" sz="1200" dirty="0">
                  <a:latin typeface="Arial "/>
                </a:rPr>
                <a:t> Flower</a:t>
              </a:r>
            </a:p>
          </p:txBody>
        </p:sp>
      </p:grpSp>
      <p:grpSp>
        <p:nvGrpSpPr>
          <p:cNvPr id="14" name="Group 13"/>
          <p:cNvGrpSpPr/>
          <p:nvPr/>
        </p:nvGrpSpPr>
        <p:grpSpPr>
          <a:xfrm>
            <a:off x="5884377" y="4347228"/>
            <a:ext cx="2192823" cy="1941826"/>
            <a:chOff x="5503377" y="4597473"/>
            <a:chExt cx="2192823" cy="1941826"/>
          </a:xfrm>
        </p:grpSpPr>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3377" y="4597473"/>
              <a:ext cx="2192823" cy="1647053"/>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5822816" y="6262300"/>
              <a:ext cx="1432575" cy="276999"/>
            </a:xfrm>
            <a:prstGeom prst="rect">
              <a:avLst/>
            </a:prstGeom>
            <a:noFill/>
            <a:ln>
              <a:noFill/>
            </a:ln>
          </p:spPr>
          <p:txBody>
            <a:bodyPr wrap="square" rtlCol="0">
              <a:spAutoFit/>
            </a:bodyPr>
            <a:lstStyle/>
            <a:p>
              <a:pPr algn="ctr"/>
              <a:r>
                <a:rPr lang="en-US" sz="1200" dirty="0">
                  <a:latin typeface="Arial "/>
                </a:rPr>
                <a:t>Thyme</a:t>
              </a:r>
            </a:p>
          </p:txBody>
        </p:sp>
      </p:grpSp>
    </p:spTree>
    <p:extLst>
      <p:ext uri="{BB962C8B-B14F-4D97-AF65-F5344CB8AC3E}">
        <p14:creationId xmlns:p14="http://schemas.microsoft.com/office/powerpoint/2010/main" val="104768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1143000"/>
          </a:xfrm>
        </p:spPr>
        <p:txBody>
          <a:bodyPr>
            <a:normAutofit/>
          </a:bodyPr>
          <a:lstStyle/>
          <a:p>
            <a:r>
              <a:rPr lang="en-US" dirty="0">
                <a:latin typeface="Arial "/>
              </a:rPr>
              <a:t>Rocky Design – Cacti and Succulents</a:t>
            </a:r>
          </a:p>
        </p:txBody>
      </p:sp>
      <p:sp>
        <p:nvSpPr>
          <p:cNvPr id="3" name="Slide Number Placeholder 2"/>
          <p:cNvSpPr>
            <a:spLocks noGrp="1"/>
          </p:cNvSpPr>
          <p:nvPr>
            <p:ph type="sldNum" sz="quarter" idx="12"/>
          </p:nvPr>
        </p:nvSpPr>
        <p:spPr/>
        <p:txBody>
          <a:bodyPr/>
          <a:lstStyle/>
          <a:p>
            <a:fld id="{B289D018-8EBF-4816-8180-97043E74B281}" type="slidenum">
              <a:rPr lang="en-US" smtClean="0"/>
              <a:t>42</a:t>
            </a:fld>
            <a:endParaRPr lang="en-US" dirty="0"/>
          </a:p>
        </p:txBody>
      </p:sp>
      <p:grpSp>
        <p:nvGrpSpPr>
          <p:cNvPr id="4" name="Group 3"/>
          <p:cNvGrpSpPr/>
          <p:nvPr/>
        </p:nvGrpSpPr>
        <p:grpSpPr>
          <a:xfrm>
            <a:off x="636690" y="1417638"/>
            <a:ext cx="2143125" cy="2946783"/>
            <a:chOff x="228600" y="1295400"/>
            <a:chExt cx="2143125" cy="2946783"/>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2143125" cy="26670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83874" y="3965184"/>
              <a:ext cx="1432575" cy="276999"/>
            </a:xfrm>
            <a:prstGeom prst="rect">
              <a:avLst/>
            </a:prstGeom>
            <a:noFill/>
            <a:ln>
              <a:noFill/>
            </a:ln>
          </p:spPr>
          <p:txBody>
            <a:bodyPr wrap="square" rtlCol="0">
              <a:spAutoFit/>
            </a:bodyPr>
            <a:lstStyle/>
            <a:p>
              <a:pPr algn="ctr"/>
              <a:r>
                <a:rPr lang="en-US" sz="1200" dirty="0">
                  <a:latin typeface="Arial "/>
                </a:rPr>
                <a:t>Spiny Star</a:t>
              </a:r>
            </a:p>
          </p:txBody>
        </p:sp>
      </p:grpSp>
      <p:grpSp>
        <p:nvGrpSpPr>
          <p:cNvPr id="5" name="Group 4"/>
          <p:cNvGrpSpPr/>
          <p:nvPr/>
        </p:nvGrpSpPr>
        <p:grpSpPr>
          <a:xfrm>
            <a:off x="3144541" y="1489611"/>
            <a:ext cx="2143125" cy="2237557"/>
            <a:chOff x="2723212" y="1447800"/>
            <a:chExt cx="2143125" cy="2237557"/>
          </a:xfrm>
        </p:grpSpPr>
        <p:sp>
          <p:nvSpPr>
            <p:cNvPr id="7" name="TextBox 6"/>
            <p:cNvSpPr txBox="1"/>
            <p:nvPr/>
          </p:nvSpPr>
          <p:spPr>
            <a:xfrm>
              <a:off x="3078487" y="3408358"/>
              <a:ext cx="1432575" cy="276999"/>
            </a:xfrm>
            <a:prstGeom prst="rect">
              <a:avLst/>
            </a:prstGeom>
            <a:noFill/>
            <a:ln>
              <a:noFill/>
            </a:ln>
          </p:spPr>
          <p:txBody>
            <a:bodyPr wrap="square" rtlCol="0">
              <a:spAutoFit/>
            </a:bodyPr>
            <a:lstStyle/>
            <a:p>
              <a:pPr algn="ctr"/>
              <a:r>
                <a:rPr lang="en-US" sz="1200" dirty="0">
                  <a:latin typeface="Arial "/>
                </a:rPr>
                <a:t>Prickly Pear</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212" y="1447800"/>
              <a:ext cx="2143125" cy="189547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grpSp>
        <p:nvGrpSpPr>
          <p:cNvPr id="12" name="Group 11"/>
          <p:cNvGrpSpPr/>
          <p:nvPr/>
        </p:nvGrpSpPr>
        <p:grpSpPr>
          <a:xfrm>
            <a:off x="5705477" y="1489611"/>
            <a:ext cx="2133600" cy="2189932"/>
            <a:chOff x="5257800" y="1495425"/>
            <a:chExt cx="2133600" cy="2189932"/>
          </a:xfrm>
        </p:grpSpPr>
        <p:sp>
          <p:nvSpPr>
            <p:cNvPr id="8" name="TextBox 7"/>
            <p:cNvSpPr txBox="1"/>
            <p:nvPr/>
          </p:nvSpPr>
          <p:spPr>
            <a:xfrm>
              <a:off x="5506875" y="3408358"/>
              <a:ext cx="1635449" cy="276999"/>
            </a:xfrm>
            <a:prstGeom prst="rect">
              <a:avLst/>
            </a:prstGeom>
            <a:noFill/>
            <a:ln>
              <a:noFill/>
            </a:ln>
          </p:spPr>
          <p:txBody>
            <a:bodyPr wrap="square" rtlCol="0">
              <a:spAutoFit/>
            </a:bodyPr>
            <a:lstStyle/>
            <a:p>
              <a:pPr algn="ctr"/>
              <a:r>
                <a:rPr lang="en-US" sz="1200" dirty="0">
                  <a:latin typeface="Arial "/>
                </a:rPr>
                <a:t>Mountain Ball Cactus</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495425"/>
              <a:ext cx="2133600" cy="184785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grpSp>
        <p:nvGrpSpPr>
          <p:cNvPr id="15" name="Group 14"/>
          <p:cNvGrpSpPr/>
          <p:nvPr/>
        </p:nvGrpSpPr>
        <p:grpSpPr>
          <a:xfrm>
            <a:off x="5772787" y="3869147"/>
            <a:ext cx="2143125" cy="2636894"/>
            <a:chOff x="5468775" y="3886200"/>
            <a:chExt cx="2143125" cy="2636894"/>
          </a:xfrm>
        </p:grpSpPr>
        <p:sp>
          <p:nvSpPr>
            <p:cNvPr id="11" name="TextBox 10"/>
            <p:cNvSpPr txBox="1"/>
            <p:nvPr/>
          </p:nvSpPr>
          <p:spPr>
            <a:xfrm>
              <a:off x="5824049" y="6246095"/>
              <a:ext cx="1432575" cy="276999"/>
            </a:xfrm>
            <a:prstGeom prst="rect">
              <a:avLst/>
            </a:prstGeom>
            <a:noFill/>
            <a:ln>
              <a:noFill/>
            </a:ln>
          </p:spPr>
          <p:txBody>
            <a:bodyPr wrap="square" rtlCol="0">
              <a:spAutoFit/>
            </a:bodyPr>
            <a:lstStyle/>
            <a:p>
              <a:pPr algn="ctr"/>
              <a:r>
                <a:rPr lang="en-US" sz="1200" dirty="0">
                  <a:latin typeface="Arial "/>
                </a:rPr>
                <a:t>Stonecrop</a:t>
              </a: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8775" y="3886200"/>
              <a:ext cx="2143125" cy="227647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grpSp>
        <p:nvGrpSpPr>
          <p:cNvPr id="13" name="Group 12"/>
          <p:cNvGrpSpPr/>
          <p:nvPr/>
        </p:nvGrpSpPr>
        <p:grpSpPr>
          <a:xfrm>
            <a:off x="593032" y="4541335"/>
            <a:ext cx="2478795" cy="2115324"/>
            <a:chOff x="104392" y="4546270"/>
            <a:chExt cx="2478795" cy="2115324"/>
          </a:xfrm>
        </p:grpSpPr>
        <p:sp>
          <p:nvSpPr>
            <p:cNvPr id="9" name="TextBox 8"/>
            <p:cNvSpPr txBox="1"/>
            <p:nvPr/>
          </p:nvSpPr>
          <p:spPr>
            <a:xfrm>
              <a:off x="457200" y="6384595"/>
              <a:ext cx="1432575" cy="276999"/>
            </a:xfrm>
            <a:prstGeom prst="rect">
              <a:avLst/>
            </a:prstGeom>
            <a:noFill/>
            <a:ln>
              <a:noFill/>
            </a:ln>
          </p:spPr>
          <p:txBody>
            <a:bodyPr wrap="square" rtlCol="0">
              <a:spAutoFit/>
            </a:bodyPr>
            <a:lstStyle/>
            <a:p>
              <a:pPr algn="ctr"/>
              <a:r>
                <a:rPr lang="en-US" sz="1200" dirty="0">
                  <a:latin typeface="Arial "/>
                </a:rPr>
                <a:t>Hens and Chicks</a:t>
              </a:r>
            </a:p>
          </p:txBody>
        </p:sp>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92" y="4546270"/>
              <a:ext cx="2478795" cy="18288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grpSp>
        <p:nvGrpSpPr>
          <p:cNvPr id="14" name="Group 13"/>
          <p:cNvGrpSpPr/>
          <p:nvPr/>
        </p:nvGrpSpPr>
        <p:grpSpPr>
          <a:xfrm>
            <a:off x="3284061" y="4040597"/>
            <a:ext cx="2143125" cy="2105025"/>
            <a:chOff x="3078487" y="4038600"/>
            <a:chExt cx="2143125" cy="2105025"/>
          </a:xfrm>
        </p:grpSpPr>
        <p:sp>
          <p:nvSpPr>
            <p:cNvPr id="10" name="TextBox 9"/>
            <p:cNvSpPr txBox="1"/>
            <p:nvPr/>
          </p:nvSpPr>
          <p:spPr>
            <a:xfrm>
              <a:off x="3405186" y="5866626"/>
              <a:ext cx="1432575" cy="276999"/>
            </a:xfrm>
            <a:prstGeom prst="rect">
              <a:avLst/>
            </a:prstGeom>
            <a:noFill/>
            <a:ln>
              <a:noFill/>
            </a:ln>
          </p:spPr>
          <p:txBody>
            <a:bodyPr wrap="square" rtlCol="0">
              <a:spAutoFit/>
            </a:bodyPr>
            <a:lstStyle/>
            <a:p>
              <a:pPr algn="ctr"/>
              <a:r>
                <a:rPr lang="en-US" sz="1200" dirty="0">
                  <a:latin typeface="Arial "/>
                </a:rPr>
                <a:t>Yucca</a:t>
              </a:r>
            </a:p>
          </p:txBody>
        </p:sp>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8487" y="4038600"/>
              <a:ext cx="2143125" cy="170497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074319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
              </a:rPr>
              <a:t>4) Improve the Soil</a:t>
            </a:r>
          </a:p>
        </p:txBody>
      </p:sp>
      <p:sp>
        <p:nvSpPr>
          <p:cNvPr id="3" name="Content Placeholder 2"/>
          <p:cNvSpPr>
            <a:spLocks noGrp="1"/>
          </p:cNvSpPr>
          <p:nvPr>
            <p:ph idx="1"/>
          </p:nvPr>
        </p:nvSpPr>
        <p:spPr>
          <a:xfrm>
            <a:off x="225641" y="1447800"/>
            <a:ext cx="4065233" cy="5257800"/>
          </a:xfrm>
          <a:effectLst/>
        </p:spPr>
        <p:txBody>
          <a:bodyPr/>
          <a:lstStyle/>
          <a:p>
            <a:endParaRPr lang="en-US" dirty="0"/>
          </a:p>
        </p:txBody>
      </p:sp>
      <p:sp>
        <p:nvSpPr>
          <p:cNvPr id="4" name="Slide Number Placeholder 3"/>
          <p:cNvSpPr>
            <a:spLocks noGrp="1"/>
          </p:cNvSpPr>
          <p:nvPr>
            <p:ph type="sldNum" sz="quarter" idx="12"/>
          </p:nvPr>
        </p:nvSpPr>
        <p:spPr/>
        <p:txBody>
          <a:bodyPr/>
          <a:lstStyle/>
          <a:p>
            <a:fld id="{B289D018-8EBF-4816-8180-97043E74B281}" type="slidenum">
              <a:rPr lang="en-US" smtClean="0"/>
              <a:t>43</a:t>
            </a:fld>
            <a:endParaRPr lang="en-US"/>
          </a:p>
        </p:txBody>
      </p:sp>
      <p:pic>
        <p:nvPicPr>
          <p:cNvPr id="3076" name="Picture 4" descr="Image result for clay soi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3842166"/>
            <a:ext cx="3619500" cy="2742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Related im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377425"/>
            <a:ext cx="4201633" cy="2927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308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
              </a:rPr>
              <a:t>Determine Soil Type – Hand Test </a:t>
            </a:r>
          </a:p>
        </p:txBody>
      </p:sp>
      <p:sp>
        <p:nvSpPr>
          <p:cNvPr id="4" name="Slide Number Placeholder 3"/>
          <p:cNvSpPr>
            <a:spLocks noGrp="1"/>
          </p:cNvSpPr>
          <p:nvPr>
            <p:ph type="sldNum" sz="quarter" idx="12"/>
          </p:nvPr>
        </p:nvSpPr>
        <p:spPr/>
        <p:txBody>
          <a:bodyPr/>
          <a:lstStyle/>
          <a:p>
            <a:fld id="{B289D018-8EBF-4816-8180-97043E74B281}" type="slidenum">
              <a:rPr lang="en-US" smtClean="0"/>
              <a:t>44</a:t>
            </a:fld>
            <a:endParaRPr lang="en-US"/>
          </a:p>
        </p:txBody>
      </p:sp>
      <p:pic>
        <p:nvPicPr>
          <p:cNvPr id="5" name="Picture 2" descr="S:\MEDIA\PHOTOS\STOCK\SOIL\SOIL (GENERAL)\soil_b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81" y="1447800"/>
            <a:ext cx="3091721"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377" y="1420556"/>
            <a:ext cx="2743200" cy="2111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962400"/>
            <a:ext cx="2876550" cy="2034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31555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001000" cy="895350"/>
          </a:xfrm>
        </p:spPr>
        <p:txBody>
          <a:bodyPr>
            <a:normAutofit/>
          </a:bodyPr>
          <a:lstStyle/>
          <a:p>
            <a:r>
              <a:rPr lang="en-US" dirty="0">
                <a:latin typeface="Arial "/>
              </a:rPr>
              <a:t>Determine Soil Type – Soil Survey</a:t>
            </a:r>
            <a:endParaRPr lang="en-US" dirty="0">
              <a:highlight>
                <a:srgbClr val="FFFF00"/>
              </a:highlight>
              <a:latin typeface="Arial "/>
            </a:endParaRPr>
          </a:p>
        </p:txBody>
      </p:sp>
      <p:sp>
        <p:nvSpPr>
          <p:cNvPr id="3" name="Content Placeholder 2"/>
          <p:cNvSpPr>
            <a:spLocks noGrp="1"/>
          </p:cNvSpPr>
          <p:nvPr>
            <p:ph idx="1"/>
          </p:nvPr>
        </p:nvSpPr>
        <p:spPr>
          <a:xfrm>
            <a:off x="47623" y="942658"/>
            <a:ext cx="4463416" cy="5648325"/>
          </a:xfrm>
        </p:spPr>
        <p:txBody>
          <a:bodyPr>
            <a:normAutofit lnSpcReduction="10000"/>
          </a:bodyPr>
          <a:lstStyle/>
          <a:p>
            <a:r>
              <a:rPr lang="en-US" sz="1800" dirty="0">
                <a:latin typeface="Arial" panose="020B0604020202020204" pitchFamily="34" charset="0"/>
                <a:cs typeface="Arial" panose="020B0604020202020204" pitchFamily="34" charset="0"/>
              </a:rPr>
              <a:t>158 B - Ruch gravelly silt loam, 2 to 7 percent slopes, low </a:t>
            </a:r>
            <a:r>
              <a:rPr lang="en-US" sz="1800" dirty="0" err="1">
                <a:latin typeface="Arial" panose="020B0604020202020204" pitchFamily="34" charset="0"/>
                <a:cs typeface="Arial" panose="020B0604020202020204" pitchFamily="34" charset="0"/>
              </a:rPr>
              <a:t>precip</a:t>
            </a:r>
            <a:endParaRPr lang="en-US" sz="18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Typical profile </a:t>
            </a:r>
          </a:p>
          <a:p>
            <a:pPr lvl="2"/>
            <a:r>
              <a:rPr lang="en-US" sz="1800" dirty="0">
                <a:latin typeface="Arial" panose="020B0604020202020204" pitchFamily="34" charset="0"/>
                <a:cs typeface="Arial" panose="020B0604020202020204" pitchFamily="34" charset="0"/>
              </a:rPr>
              <a:t>A - 0 to 7 inches: gravelly silt loam </a:t>
            </a:r>
          </a:p>
          <a:p>
            <a:pPr lvl="2"/>
            <a:r>
              <a:rPr lang="en-US" sz="1800" dirty="0" err="1">
                <a:latin typeface="Arial" panose="020B0604020202020204" pitchFamily="34" charset="0"/>
                <a:cs typeface="Arial" panose="020B0604020202020204" pitchFamily="34" charset="0"/>
              </a:rPr>
              <a:t>Bt</a:t>
            </a:r>
            <a:r>
              <a:rPr lang="en-US" sz="1800" dirty="0">
                <a:latin typeface="Arial" panose="020B0604020202020204" pitchFamily="34" charset="0"/>
                <a:cs typeface="Arial" panose="020B0604020202020204" pitchFamily="34" charset="0"/>
              </a:rPr>
              <a:t> - 7 to 70 inches: loam</a:t>
            </a:r>
          </a:p>
          <a:p>
            <a:pPr lvl="1"/>
            <a:r>
              <a:rPr lang="en-US" dirty="0">
                <a:latin typeface="Arial" panose="020B0604020202020204" pitchFamily="34" charset="0"/>
                <a:cs typeface="Arial" panose="020B0604020202020204" pitchFamily="34" charset="0"/>
              </a:rPr>
              <a:t>Depth to restrictive feature: More than 80 inches </a:t>
            </a:r>
          </a:p>
          <a:p>
            <a:pPr lvl="1"/>
            <a:r>
              <a:rPr lang="en-US" dirty="0">
                <a:latin typeface="Arial" panose="020B0604020202020204" pitchFamily="34" charset="0"/>
                <a:cs typeface="Arial" panose="020B0604020202020204" pitchFamily="34" charset="0"/>
              </a:rPr>
              <a:t>Drainage class: Well drained </a:t>
            </a:r>
          </a:p>
          <a:p>
            <a:pPr lvl="1"/>
            <a:r>
              <a:rPr lang="en-US" dirty="0"/>
              <a:t>Depth to water table: More than 80 inches </a:t>
            </a:r>
            <a:r>
              <a:rPr lang="en-US" dirty="0">
                <a:latin typeface="Arial" panose="020B0604020202020204" pitchFamily="34" charset="0"/>
                <a:cs typeface="Arial" panose="020B0604020202020204" pitchFamily="34" charset="0"/>
              </a:rPr>
              <a:t> </a:t>
            </a:r>
          </a:p>
          <a:p>
            <a:r>
              <a:rPr lang="en-US" sz="1800" dirty="0">
                <a:latin typeface="Arial" panose="020B0604020202020204" pitchFamily="34" charset="0"/>
                <a:cs typeface="Arial" panose="020B0604020202020204" pitchFamily="34" charset="0"/>
              </a:rPr>
              <a:t>158D—Ruch gravelly silt loam, 7 to 20 percent slopes </a:t>
            </a:r>
          </a:p>
          <a:p>
            <a:pPr lvl="1"/>
            <a:r>
              <a:rPr lang="en-US" dirty="0">
                <a:latin typeface="Arial" panose="020B0604020202020204" pitchFamily="34" charset="0"/>
                <a:cs typeface="Arial" panose="020B0604020202020204" pitchFamily="34" charset="0"/>
              </a:rPr>
              <a:t>Typical profile </a:t>
            </a:r>
          </a:p>
          <a:p>
            <a:pPr lvl="2"/>
            <a:r>
              <a:rPr lang="en-US" sz="1800" dirty="0">
                <a:latin typeface="Arial" panose="020B0604020202020204" pitchFamily="34" charset="0"/>
                <a:cs typeface="Arial" panose="020B0604020202020204" pitchFamily="34" charset="0"/>
              </a:rPr>
              <a:t>A - 0 to 7 inches: gravelly silt loam </a:t>
            </a:r>
          </a:p>
          <a:p>
            <a:pPr lvl="2"/>
            <a:r>
              <a:rPr lang="en-US" sz="1800" dirty="0" err="1">
                <a:latin typeface="Arial" panose="020B0604020202020204" pitchFamily="34" charset="0"/>
                <a:cs typeface="Arial" panose="020B0604020202020204" pitchFamily="34" charset="0"/>
              </a:rPr>
              <a:t>Bt</a:t>
            </a:r>
            <a:r>
              <a:rPr lang="en-US" sz="1800" dirty="0">
                <a:latin typeface="Arial" panose="020B0604020202020204" pitchFamily="34" charset="0"/>
                <a:cs typeface="Arial" panose="020B0604020202020204" pitchFamily="34" charset="0"/>
              </a:rPr>
              <a:t> - 7 to 70 inches: loam </a:t>
            </a:r>
          </a:p>
          <a:p>
            <a:pPr lvl="1"/>
            <a:r>
              <a:rPr lang="en-US" dirty="0">
                <a:latin typeface="Arial" panose="020B0604020202020204" pitchFamily="34" charset="0"/>
                <a:cs typeface="Arial" panose="020B0604020202020204" pitchFamily="34" charset="0"/>
              </a:rPr>
              <a:t>Depth to restrictive feature: More than 80 inches Drainage class: Well drained </a:t>
            </a:r>
          </a:p>
          <a:p>
            <a:pPr lvl="1"/>
            <a:r>
              <a:rPr lang="en-US" dirty="0">
                <a:latin typeface="Arial" panose="020B0604020202020204" pitchFamily="34" charset="0"/>
                <a:cs typeface="Arial" panose="020B0604020202020204" pitchFamily="34" charset="0"/>
              </a:rPr>
              <a:t>Depth to water table: More than 80 inches</a:t>
            </a:r>
          </a:p>
          <a:p>
            <a:pPr lvl="1"/>
            <a:endParaRPr lang="en-US" sz="17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289D018-8EBF-4816-8180-97043E74B281}" type="slidenum">
              <a:rPr lang="en-US" smtClean="0"/>
              <a:t>45</a:t>
            </a:fld>
            <a:endParaRPr lang="en-US"/>
          </a:p>
        </p:txBody>
      </p:sp>
      <p:sp>
        <p:nvSpPr>
          <p:cNvPr id="5" name="TextBox 4"/>
          <p:cNvSpPr txBox="1"/>
          <p:nvPr/>
        </p:nvSpPr>
        <p:spPr>
          <a:xfrm>
            <a:off x="5486400" y="4781909"/>
            <a:ext cx="2286000" cy="276999"/>
          </a:xfrm>
          <a:prstGeom prst="rect">
            <a:avLst/>
          </a:prstGeom>
          <a:noFill/>
        </p:spPr>
        <p:txBody>
          <a:bodyPr wrap="square" rtlCol="0">
            <a:spAutoFit/>
          </a:bodyPr>
          <a:lstStyle/>
          <a:p>
            <a:r>
              <a:rPr lang="en-US" sz="1200" dirty="0"/>
              <a:t>Source: </a:t>
            </a:r>
            <a:r>
              <a:rPr lang="en-US" sz="1200" dirty="0">
                <a:hlinkClick r:id="rId2"/>
              </a:rPr>
              <a:t>USDA Web Soil Survey</a:t>
            </a:r>
            <a:endParaRPr lang="en-US" sz="1200" dirty="0"/>
          </a:p>
        </p:txBody>
      </p:sp>
      <p:pic>
        <p:nvPicPr>
          <p:cNvPr id="7" name="Picture 6">
            <a:extLst>
              <a:ext uri="{FF2B5EF4-FFF2-40B4-BE49-F238E27FC236}">
                <a16:creationId xmlns:a16="http://schemas.microsoft.com/office/drawing/2014/main" id="{FAF20D0E-FB79-F50F-9BCD-558E77B0D5F8}"/>
              </a:ext>
            </a:extLst>
          </p:cNvPr>
          <p:cNvPicPr>
            <a:picLocks noChangeAspect="1"/>
          </p:cNvPicPr>
          <p:nvPr/>
        </p:nvPicPr>
        <p:blipFill>
          <a:blip r:embed="rId3"/>
          <a:stretch>
            <a:fillRect/>
          </a:stretch>
        </p:blipFill>
        <p:spPr>
          <a:xfrm>
            <a:off x="4511039" y="872847"/>
            <a:ext cx="4160321" cy="3880445"/>
          </a:xfrm>
          <a:prstGeom prst="rect">
            <a:avLst/>
          </a:prstGeom>
        </p:spPr>
      </p:pic>
    </p:spTree>
    <p:extLst>
      <p:ext uri="{BB962C8B-B14F-4D97-AF65-F5344CB8AC3E}">
        <p14:creationId xmlns:p14="http://schemas.microsoft.com/office/powerpoint/2010/main" val="2408283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002268"/>
            <a:ext cx="5739882"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3048000" y="6449913"/>
            <a:ext cx="3962400" cy="338554"/>
          </a:xfrm>
          <a:prstGeom prst="rect">
            <a:avLst/>
          </a:prstGeom>
          <a:noFill/>
        </p:spPr>
        <p:txBody>
          <a:bodyPr wrap="square" rtlCol="0">
            <a:spAutoFit/>
          </a:bodyPr>
          <a:lstStyle/>
          <a:p>
            <a:r>
              <a:rPr lang="en-US" sz="1600" dirty="0">
                <a:latin typeface="Arial "/>
              </a:rPr>
              <a:t>Image Source: Colorado State University</a:t>
            </a:r>
          </a:p>
        </p:txBody>
      </p:sp>
      <p:sp>
        <p:nvSpPr>
          <p:cNvPr id="7" name="TextBox 6"/>
          <p:cNvSpPr txBox="1"/>
          <p:nvPr/>
        </p:nvSpPr>
        <p:spPr>
          <a:xfrm>
            <a:off x="152400" y="1002268"/>
            <a:ext cx="2362200" cy="5447645"/>
          </a:xfrm>
          <a:prstGeom prst="rect">
            <a:avLst/>
          </a:prstGeom>
          <a:noFill/>
        </p:spPr>
        <p:txBody>
          <a:bodyPr wrap="square" rtlCol="0">
            <a:spAutoFit/>
          </a:bodyPr>
          <a:lstStyle/>
          <a:p>
            <a:endParaRPr lang="en-US" dirty="0">
              <a:latin typeface="Arial "/>
            </a:endParaRPr>
          </a:p>
          <a:p>
            <a:r>
              <a:rPr lang="en-US" sz="2000" u="sng" dirty="0">
                <a:latin typeface="Arial "/>
              </a:rPr>
              <a:t>Clay:</a:t>
            </a:r>
            <a:r>
              <a:rPr lang="en-US" sz="2000" dirty="0">
                <a:latin typeface="Arial "/>
              </a:rPr>
              <a:t> coarse sand, compost, peat moss</a:t>
            </a:r>
          </a:p>
          <a:p>
            <a:endParaRPr lang="en-US" sz="2000" dirty="0">
              <a:latin typeface="Arial "/>
            </a:endParaRPr>
          </a:p>
          <a:p>
            <a:endParaRPr lang="en-US" sz="2000" u="sng" dirty="0">
              <a:latin typeface="Arial "/>
            </a:endParaRPr>
          </a:p>
          <a:p>
            <a:r>
              <a:rPr lang="en-US" sz="2000" u="sng" dirty="0">
                <a:latin typeface="Arial "/>
              </a:rPr>
              <a:t>Sand:</a:t>
            </a:r>
            <a:r>
              <a:rPr lang="en-US" sz="2000" dirty="0">
                <a:latin typeface="Arial "/>
              </a:rPr>
              <a:t> humus, peat moss, sawdust, rich clay, aged manure</a:t>
            </a:r>
          </a:p>
          <a:p>
            <a:endParaRPr lang="en-US" sz="2000" dirty="0">
              <a:latin typeface="Arial "/>
            </a:endParaRPr>
          </a:p>
          <a:p>
            <a:endParaRPr lang="en-US" sz="2000" u="sng" dirty="0">
              <a:latin typeface="Arial "/>
            </a:endParaRPr>
          </a:p>
          <a:p>
            <a:r>
              <a:rPr lang="en-US" sz="2000" u="sng" dirty="0">
                <a:latin typeface="Arial "/>
              </a:rPr>
              <a:t>Silt:</a:t>
            </a:r>
            <a:r>
              <a:rPr lang="en-US" sz="2000" dirty="0">
                <a:latin typeface="Arial "/>
              </a:rPr>
              <a:t> coarse sand, compost, aged manure, straw</a:t>
            </a:r>
          </a:p>
          <a:p>
            <a:endParaRPr lang="en-US" dirty="0">
              <a:latin typeface="Arial "/>
            </a:endParaRPr>
          </a:p>
          <a:p>
            <a:endParaRPr lang="en-US" sz="1600" dirty="0">
              <a:latin typeface="Arial "/>
            </a:endParaRPr>
          </a:p>
          <a:p>
            <a:r>
              <a:rPr lang="en-US" sz="1600" dirty="0">
                <a:latin typeface="Arial "/>
              </a:rPr>
              <a:t>Source: S.O. Compost</a:t>
            </a:r>
          </a:p>
        </p:txBody>
      </p:sp>
      <p:sp>
        <p:nvSpPr>
          <p:cNvPr id="8" name="Title 1"/>
          <p:cNvSpPr>
            <a:spLocks noGrp="1"/>
          </p:cNvSpPr>
          <p:nvPr>
            <p:ph type="title"/>
          </p:nvPr>
        </p:nvSpPr>
        <p:spPr>
          <a:xfrm>
            <a:off x="129396" y="124171"/>
            <a:ext cx="8229600" cy="895350"/>
          </a:xfrm>
        </p:spPr>
        <p:txBody>
          <a:bodyPr>
            <a:normAutofit/>
          </a:bodyPr>
          <a:lstStyle/>
          <a:p>
            <a:r>
              <a:rPr lang="en-US" dirty="0">
                <a:latin typeface="Arial "/>
              </a:rPr>
              <a:t>  Soil Amendments</a:t>
            </a:r>
          </a:p>
        </p:txBody>
      </p:sp>
      <p:sp>
        <p:nvSpPr>
          <p:cNvPr id="2" name="Slide Number Placeholder 1"/>
          <p:cNvSpPr>
            <a:spLocks noGrp="1"/>
          </p:cNvSpPr>
          <p:nvPr>
            <p:ph type="sldNum" sz="quarter" idx="12"/>
          </p:nvPr>
        </p:nvSpPr>
        <p:spPr/>
        <p:txBody>
          <a:bodyPr/>
          <a:lstStyle/>
          <a:p>
            <a:fld id="{B289D018-8EBF-4816-8180-97043E74B281}" type="slidenum">
              <a:rPr lang="en-US" smtClean="0"/>
              <a:t>46</a:t>
            </a:fld>
            <a:endParaRPr lang="en-US"/>
          </a:p>
        </p:txBody>
      </p:sp>
    </p:spTree>
    <p:extLst>
      <p:ext uri="{BB962C8B-B14F-4D97-AF65-F5344CB8AC3E}">
        <p14:creationId xmlns:p14="http://schemas.microsoft.com/office/powerpoint/2010/main" val="3540884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
              </a:rPr>
              <a:t>	5) Mulch</a:t>
            </a:r>
          </a:p>
        </p:txBody>
      </p:sp>
      <p:sp>
        <p:nvSpPr>
          <p:cNvPr id="3" name="Content Placeholder 2"/>
          <p:cNvSpPr>
            <a:spLocks noGrp="1"/>
          </p:cNvSpPr>
          <p:nvPr>
            <p:ph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B289D018-8EBF-4816-8180-97043E74B281}" type="slidenum">
              <a:rPr lang="en-US" smtClean="0"/>
              <a:t>47</a:t>
            </a:fld>
            <a:endParaRPr lang="en-US"/>
          </a:p>
        </p:txBody>
      </p:sp>
      <p:pic>
        <p:nvPicPr>
          <p:cNvPr id="2052" name="Picture 4" descr="Image result for WESTERN RED CEDAR MULCH oreg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4343400"/>
            <a:ext cx="3276600" cy="2200004"/>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0" name="Picture 2" descr="Image result for wood mulch in landscap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72025" y="1524000"/>
            <a:ext cx="2796372" cy="1870883"/>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Related ima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00600" y="3775607"/>
            <a:ext cx="2767797" cy="2767797"/>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Image result for mulch in yar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 y="1524000"/>
            <a:ext cx="3620298" cy="2413532"/>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574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rial "/>
              </a:rPr>
              <a:t>Types of Mulch</a:t>
            </a:r>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fld id="{B289D018-8EBF-4816-8180-97043E74B281}" type="slidenum">
              <a:rPr lang="en-US" smtClean="0"/>
              <a:t>48</a:t>
            </a:fld>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247"/>
          <a:stretch/>
        </p:blipFill>
        <p:spPr bwMode="auto">
          <a:xfrm>
            <a:off x="0" y="1371599"/>
            <a:ext cx="9220200" cy="3049128"/>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20727"/>
            <a:ext cx="2438400" cy="2437273"/>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420727"/>
            <a:ext cx="2514600" cy="2437274"/>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7010400" y="4110003"/>
            <a:ext cx="2133600" cy="276999"/>
          </a:xfrm>
          <a:prstGeom prst="rect">
            <a:avLst/>
          </a:prstGeom>
          <a:noFill/>
        </p:spPr>
        <p:txBody>
          <a:bodyPr wrap="square" rtlCol="0">
            <a:spAutoFit/>
          </a:bodyPr>
          <a:lstStyle/>
          <a:p>
            <a:r>
              <a:rPr lang="en-US" sz="1200" dirty="0">
                <a:latin typeface="+mj-lt"/>
              </a:rPr>
              <a:t>Source: OSU Extension</a:t>
            </a:r>
          </a:p>
        </p:txBody>
      </p:sp>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 b="5343"/>
          <a:stretch/>
        </p:blipFill>
        <p:spPr bwMode="auto">
          <a:xfrm>
            <a:off x="4953000" y="4420727"/>
            <a:ext cx="2324100" cy="2437274"/>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7101" y="4420728"/>
            <a:ext cx="1943099" cy="2437272"/>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29144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
              </a:rPr>
              <a:t>6) Efficient Irrigation</a:t>
            </a:r>
          </a:p>
        </p:txBody>
      </p:sp>
      <p:sp>
        <p:nvSpPr>
          <p:cNvPr id="3" name="Content Placeholder 2"/>
          <p:cNvSpPr>
            <a:spLocks noGrp="1"/>
          </p:cNvSpPr>
          <p:nvPr>
            <p:ph idx="1"/>
          </p:nvPr>
        </p:nvSpPr>
        <p:spPr/>
        <p:txBody>
          <a:bodyPr/>
          <a:lstStyle/>
          <a:p>
            <a:pPr marL="114300" indent="0">
              <a:buNone/>
            </a:pPr>
            <a:endParaRPr lang="en-US" dirty="0"/>
          </a:p>
        </p:txBody>
      </p:sp>
      <p:sp>
        <p:nvSpPr>
          <p:cNvPr id="5" name="Slide Number Placeholder 4"/>
          <p:cNvSpPr>
            <a:spLocks noGrp="1"/>
          </p:cNvSpPr>
          <p:nvPr>
            <p:ph type="sldNum" sz="quarter" idx="12"/>
          </p:nvPr>
        </p:nvSpPr>
        <p:spPr/>
        <p:txBody>
          <a:bodyPr/>
          <a:lstStyle/>
          <a:p>
            <a:fld id="{B289D018-8EBF-4816-8180-97043E74B281}" type="slidenum">
              <a:rPr lang="en-US" smtClean="0"/>
              <a:t>49</a:t>
            </a:fld>
            <a:endParaRPr lang="en-US"/>
          </a:p>
        </p:txBody>
      </p:sp>
      <p:pic>
        <p:nvPicPr>
          <p:cNvPr id="2050" name="Picture 2" descr="Image result for drip irrigation y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86200" y="2451341"/>
            <a:ext cx="4216190" cy="329565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2" descr="Image result for watering sidewalk inefficient water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3324" y="2438400"/>
            <a:ext cx="3305175" cy="3295651"/>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71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4000"/>
            <a:ext cx="5329794" cy="5105400"/>
          </a:xfrm>
        </p:spPr>
        <p:txBody>
          <a:bodyPr>
            <a:normAutofit/>
          </a:bodyPr>
          <a:lstStyle/>
          <a:p>
            <a:pPr marL="0" indent="0">
              <a:buNone/>
            </a:pPr>
            <a:r>
              <a:rPr lang="en-US" u="sng" dirty="0">
                <a:latin typeface="Arial "/>
              </a:rPr>
              <a:t>Driving force: </a:t>
            </a:r>
            <a:r>
              <a:rPr lang="en-US" dirty="0">
                <a:latin typeface="Arial "/>
              </a:rPr>
              <a:t>provide free </a:t>
            </a:r>
            <a:r>
              <a:rPr lang="en-US" i="1" dirty="0">
                <a:latin typeface="Arial "/>
              </a:rPr>
              <a:t>technical assistance </a:t>
            </a:r>
            <a:r>
              <a:rPr lang="en-US" dirty="0">
                <a:latin typeface="Arial "/>
              </a:rPr>
              <a:t>to Jackson County Residents regarding their natural resource concerns</a:t>
            </a:r>
          </a:p>
          <a:p>
            <a:pPr marL="0" indent="0">
              <a:buNone/>
            </a:pPr>
            <a:r>
              <a:rPr lang="en-US" u="sng" dirty="0">
                <a:latin typeface="Arial "/>
              </a:rPr>
              <a:t>Ways to get there</a:t>
            </a:r>
          </a:p>
          <a:p>
            <a:r>
              <a:rPr lang="en-US" dirty="0">
                <a:latin typeface="Arial "/>
              </a:rPr>
              <a:t>Project Planning</a:t>
            </a:r>
          </a:p>
          <a:p>
            <a:r>
              <a:rPr lang="en-US" dirty="0">
                <a:latin typeface="Arial "/>
              </a:rPr>
              <a:t>Funding</a:t>
            </a:r>
          </a:p>
          <a:p>
            <a:pPr lvl="1">
              <a:buFont typeface="Wingdings" panose="05000000000000000000" pitchFamily="2" charset="2"/>
              <a:buChar char="§"/>
            </a:pPr>
            <a:r>
              <a:rPr lang="en-US" sz="2100" dirty="0">
                <a:latin typeface="Arial "/>
              </a:rPr>
              <a:t>District Funds (very competitive)</a:t>
            </a:r>
          </a:p>
          <a:p>
            <a:pPr lvl="1">
              <a:buFont typeface="Wingdings" panose="05000000000000000000" pitchFamily="2" charset="2"/>
              <a:buChar char="§"/>
            </a:pPr>
            <a:r>
              <a:rPr lang="en-US" sz="2100" dirty="0">
                <a:latin typeface="Arial "/>
              </a:rPr>
              <a:t>External Funding</a:t>
            </a:r>
          </a:p>
          <a:p>
            <a:r>
              <a:rPr lang="en-US" dirty="0">
                <a:latin typeface="Arial "/>
              </a:rPr>
              <a:t>Education/Outreach</a:t>
            </a:r>
          </a:p>
          <a:p>
            <a:pPr lvl="1">
              <a:buFont typeface="Wingdings" panose="05000000000000000000" pitchFamily="2" charset="2"/>
              <a:buChar char="§"/>
            </a:pPr>
            <a:r>
              <a:rPr lang="en-US" sz="2100" dirty="0">
                <a:latin typeface="Arial "/>
              </a:rPr>
              <a:t>Workshops/presentations</a:t>
            </a:r>
          </a:p>
          <a:p>
            <a:pPr lvl="1">
              <a:buFont typeface="Wingdings" panose="05000000000000000000" pitchFamily="2" charset="2"/>
              <a:buChar char="§"/>
            </a:pPr>
            <a:r>
              <a:rPr lang="en-US" sz="2100" dirty="0">
                <a:latin typeface="Arial "/>
              </a:rPr>
              <a:t>Tabling events</a:t>
            </a:r>
          </a:p>
          <a:p>
            <a:r>
              <a:rPr lang="en-US" dirty="0">
                <a:latin typeface="Arial "/>
              </a:rPr>
              <a:t>Water quality monitoring programs</a:t>
            </a:r>
          </a:p>
          <a:p>
            <a:pPr>
              <a:buFont typeface="Wingdings" panose="05000000000000000000" pitchFamily="2" charset="2"/>
              <a:buChar char="Ø"/>
            </a:pPr>
            <a:endParaRPr lang="en-US" dirty="0"/>
          </a:p>
        </p:txBody>
      </p:sp>
      <p:sp>
        <p:nvSpPr>
          <p:cNvPr id="2" name="Title 1"/>
          <p:cNvSpPr>
            <a:spLocks noGrp="1"/>
          </p:cNvSpPr>
          <p:nvPr>
            <p:ph type="title"/>
          </p:nvPr>
        </p:nvSpPr>
        <p:spPr/>
        <p:txBody>
          <a:bodyPr>
            <a:normAutofit/>
          </a:bodyPr>
          <a:lstStyle/>
          <a:p>
            <a:r>
              <a:rPr lang="en-US" sz="3200" dirty="0">
                <a:latin typeface="Arial "/>
              </a:rPr>
              <a:t>What We Do</a:t>
            </a:r>
          </a:p>
        </p:txBody>
      </p:sp>
      <p:pic>
        <p:nvPicPr>
          <p:cNvPr id="3074" name="Picture 2" descr="S:\MEDIA\PHOTOS\STAFF\STAFF PHOTOS\IN THE FIELD TOGETHER\Initial SV - Walch_Weathers (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501242"/>
            <a:ext cx="2175935" cy="2751644"/>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5" name="Picture 3" descr="S:\MEDIA\PHOTOS\STAFF\STAFF PHOTOS\IN THE FIELD TOGETHER\WagnerCrk_InterpTrail_Kora&amp;Jenna17-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3533364"/>
            <a:ext cx="2292927" cy="26544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Slide Number Placeholder 4"/>
          <p:cNvSpPr>
            <a:spLocks noGrp="1"/>
          </p:cNvSpPr>
          <p:nvPr>
            <p:ph type="sldNum" sz="quarter" idx="12"/>
          </p:nvPr>
        </p:nvSpPr>
        <p:spPr>
          <a:xfrm>
            <a:off x="7981950" y="6329837"/>
            <a:ext cx="533400" cy="183357"/>
          </a:xfrm>
        </p:spPr>
        <p:txBody>
          <a:bodyPr>
            <a:normAutofit fontScale="77500" lnSpcReduction="20000"/>
          </a:bodyPr>
          <a:lstStyle/>
          <a:p>
            <a:fld id="{B289D018-8EBF-4816-8180-97043E74B281}" type="slidenum">
              <a:rPr lang="en-US" smtClean="0"/>
              <a:t>5</a:t>
            </a:fld>
            <a:endParaRPr lang="en-US"/>
          </a:p>
        </p:txBody>
      </p:sp>
    </p:spTree>
    <p:extLst>
      <p:ext uri="{BB962C8B-B14F-4D97-AF65-F5344CB8AC3E}">
        <p14:creationId xmlns:p14="http://schemas.microsoft.com/office/powerpoint/2010/main" val="2693425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7B822-F5C6-9D94-D14A-8F0402D54F45}"/>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Efficient Irrigation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54E339A-F28E-1275-632C-F8DEEE0C28C9}"/>
              </a:ext>
            </a:extLst>
          </p:cNvPr>
          <p:cNvSpPr>
            <a:spLocks noGrp="1"/>
          </p:cNvSpPr>
          <p:nvPr>
            <p:ph idx="1"/>
          </p:nvPr>
        </p:nvSpPr>
        <p:spPr>
          <a:xfrm>
            <a:off x="628650" y="1447800"/>
            <a:ext cx="8286750" cy="5410200"/>
          </a:xfrm>
        </p:spPr>
        <p:txBody>
          <a:bodyPr>
            <a:normAutofit/>
          </a:bodyPr>
          <a:lstStyle/>
          <a:p>
            <a:r>
              <a:rPr lang="en-US" sz="2400" dirty="0">
                <a:latin typeface="Arial" panose="020B0604020202020204" pitchFamily="34" charset="0"/>
                <a:cs typeface="Arial" panose="020B0604020202020204" pitchFamily="34" charset="0"/>
              </a:rPr>
              <a:t>Water in the morning or evening when the wind is still and evaporation rates are lowest. </a:t>
            </a:r>
          </a:p>
          <a:p>
            <a:r>
              <a:rPr lang="en-US" sz="2400" dirty="0">
                <a:latin typeface="Arial" panose="020B0604020202020204" pitchFamily="34" charset="0"/>
                <a:cs typeface="Arial" panose="020B0604020202020204" pitchFamily="34" charset="0"/>
              </a:rPr>
              <a:t>Use drip, micro-sprays, bubblers, or emitters to deliver water. When sprinklers are necessary, use sprinklers that keep the water close to the ground, and use rotary (side-to-side) or stationary sprinkler heads. </a:t>
            </a:r>
          </a:p>
          <a:p>
            <a:r>
              <a:rPr lang="en-US" sz="2400" dirty="0">
                <a:latin typeface="Arial" panose="020B0604020202020204" pitchFamily="34" charset="0"/>
                <a:cs typeface="Arial" panose="020B0604020202020204" pitchFamily="34" charset="0"/>
              </a:rPr>
              <a:t>Inspect the irrigation system regularly for leaks, broken emitters </a:t>
            </a:r>
          </a:p>
          <a:p>
            <a:r>
              <a:rPr lang="en-US" sz="2400" dirty="0">
                <a:latin typeface="Arial" panose="020B0604020202020204" pitchFamily="34" charset="0"/>
                <a:cs typeface="Arial" panose="020B0604020202020204" pitchFamily="34" charset="0"/>
              </a:rPr>
              <a:t>Change your irrigation schedule with the weather. Generally, you should do this at least once a month. Turn off your irrigation if a storm moves in, and don’t turn it back on until plants need to be watered</a:t>
            </a:r>
          </a:p>
          <a:p>
            <a:r>
              <a:rPr lang="en-US" sz="2400" dirty="0">
                <a:latin typeface="Arial" panose="020B0604020202020204" pitchFamily="34" charset="0"/>
                <a:cs typeface="Arial" panose="020B0604020202020204" pitchFamily="34" charset="0"/>
              </a:rPr>
              <a:t>Irrigate new landscaping for at least 2 years to establish</a:t>
            </a:r>
          </a:p>
        </p:txBody>
      </p:sp>
      <p:sp>
        <p:nvSpPr>
          <p:cNvPr id="4" name="Slide Number Placeholder 3">
            <a:extLst>
              <a:ext uri="{FF2B5EF4-FFF2-40B4-BE49-F238E27FC236}">
                <a16:creationId xmlns:a16="http://schemas.microsoft.com/office/drawing/2014/main" id="{EEADE97F-0353-1649-B50D-B265CC335FC9}"/>
              </a:ext>
            </a:extLst>
          </p:cNvPr>
          <p:cNvSpPr>
            <a:spLocks noGrp="1"/>
          </p:cNvSpPr>
          <p:nvPr>
            <p:ph type="sldNum" sz="quarter" idx="12"/>
          </p:nvPr>
        </p:nvSpPr>
        <p:spPr/>
        <p:txBody>
          <a:bodyPr/>
          <a:lstStyle/>
          <a:p>
            <a:fld id="{B289D018-8EBF-4816-8180-97043E74B281}" type="slidenum">
              <a:rPr lang="en-US" smtClean="0"/>
              <a:t>50</a:t>
            </a:fld>
            <a:endParaRPr lang="en-US"/>
          </a:p>
        </p:txBody>
      </p:sp>
    </p:spTree>
    <p:extLst>
      <p:ext uri="{BB962C8B-B14F-4D97-AF65-F5344CB8AC3E}">
        <p14:creationId xmlns:p14="http://schemas.microsoft.com/office/powerpoint/2010/main" val="42364972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158874"/>
          </a:xfrm>
        </p:spPr>
        <p:txBody>
          <a:bodyPr/>
          <a:lstStyle/>
          <a:p>
            <a:r>
              <a:rPr lang="en-US" dirty="0">
                <a:latin typeface="Arial "/>
              </a:rPr>
              <a:t>Sprinkler Types</a:t>
            </a:r>
          </a:p>
        </p:txBody>
      </p:sp>
      <p:sp>
        <p:nvSpPr>
          <p:cNvPr id="3" name="Content Placeholder 2"/>
          <p:cNvSpPr>
            <a:spLocks noGrp="1"/>
          </p:cNvSpPr>
          <p:nvPr>
            <p:ph idx="1"/>
          </p:nvPr>
        </p:nvSpPr>
        <p:spPr>
          <a:xfrm>
            <a:off x="-6667" y="1314215"/>
            <a:ext cx="3518408" cy="5415807"/>
          </a:xfrm>
          <a:noFill/>
          <a:ln>
            <a:noFill/>
          </a:ln>
        </p:spPr>
        <p:style>
          <a:lnRef idx="2">
            <a:schemeClr val="accent2"/>
          </a:lnRef>
          <a:fillRef idx="1">
            <a:schemeClr val="lt1"/>
          </a:fillRef>
          <a:effectRef idx="0">
            <a:schemeClr val="accent2"/>
          </a:effectRef>
          <a:fontRef idx="minor">
            <a:schemeClr val="dk1"/>
          </a:fontRef>
        </p:style>
        <p:txBody>
          <a:bodyPr>
            <a:normAutofit/>
          </a:bodyPr>
          <a:lstStyle/>
          <a:p>
            <a:pPr marL="411480" lvl="1" indent="0">
              <a:buNone/>
            </a:pPr>
            <a:r>
              <a:rPr lang="en-US" sz="2800" dirty="0">
                <a:latin typeface="Arial "/>
              </a:rPr>
              <a:t>Grass areas:</a:t>
            </a:r>
          </a:p>
          <a:p>
            <a:pPr lvl="1"/>
            <a:r>
              <a:rPr lang="en-US" sz="2400" dirty="0">
                <a:latin typeface="Arial "/>
              </a:rPr>
              <a:t>Spray Sprinklers</a:t>
            </a:r>
          </a:p>
          <a:p>
            <a:pPr lvl="1"/>
            <a:r>
              <a:rPr lang="en-US" sz="2400" dirty="0">
                <a:latin typeface="Arial "/>
              </a:rPr>
              <a:t>Rotor Sprinklers</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B289D018-8EBF-4816-8180-97043E74B281}" type="slidenum">
              <a:rPr lang="en-US" smtClean="0"/>
              <a:t>51</a:t>
            </a:fld>
            <a:endParaRPr lang="en-US"/>
          </a:p>
        </p:txBody>
      </p:sp>
      <p:pic>
        <p:nvPicPr>
          <p:cNvPr id="1026" name="Picture 2" descr="Image result for spray sprinkl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67" y="3486780"/>
            <a:ext cx="3518408" cy="1732017"/>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rotor sprinkl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67" y="5165957"/>
            <a:ext cx="3562096" cy="16764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drip irrigation xeriscap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11741" y="3486780"/>
            <a:ext cx="3638186" cy="337122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21176AB2-3E25-C7F9-8D86-3F55D31623E8}"/>
              </a:ext>
            </a:extLst>
          </p:cNvPr>
          <p:cNvSpPr txBox="1">
            <a:spLocks/>
          </p:cNvSpPr>
          <p:nvPr/>
        </p:nvSpPr>
        <p:spPr>
          <a:xfrm>
            <a:off x="3472688" y="1349372"/>
            <a:ext cx="3474720" cy="5508225"/>
          </a:xfrm>
          <a:prstGeom prst="rect">
            <a:avLst/>
          </a:prstGeom>
          <a:noFill/>
          <a:ln w="12700"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marL="411480" lvl="1" indent="0">
              <a:buFont typeface="Arial" panose="020B0604020202020204" pitchFamily="34" charset="0"/>
              <a:buNone/>
            </a:pPr>
            <a:r>
              <a:rPr lang="en-US" sz="2800" dirty="0">
                <a:latin typeface="Arial "/>
              </a:rPr>
              <a:t>Planting Beds:</a:t>
            </a:r>
          </a:p>
          <a:p>
            <a:pPr lvl="1" algn="just"/>
            <a:r>
              <a:rPr lang="en-US" sz="2400" dirty="0">
                <a:latin typeface="Arial "/>
              </a:rPr>
              <a:t>Drip emitters	</a:t>
            </a:r>
          </a:p>
          <a:p>
            <a:pPr lvl="1" algn="just"/>
            <a:r>
              <a:rPr lang="en-US" sz="2400" dirty="0">
                <a:latin typeface="Arial "/>
              </a:rPr>
              <a:t>Micro-sprays </a:t>
            </a:r>
          </a:p>
          <a:p>
            <a:pPr lvl="1"/>
            <a:endParaRPr lang="en-US" dirty="0"/>
          </a:p>
          <a:p>
            <a:pPr lvl="1"/>
            <a:endParaRPr lang="en-US" dirty="0"/>
          </a:p>
        </p:txBody>
      </p:sp>
      <p:pic>
        <p:nvPicPr>
          <p:cNvPr id="1030" name="Picture 6"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34785" y="3486780"/>
            <a:ext cx="2109216" cy="337122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170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
              </a:rPr>
              <a:t>7) Maintain the Landscape</a:t>
            </a:r>
          </a:p>
        </p:txBody>
      </p:sp>
      <p:sp>
        <p:nvSpPr>
          <p:cNvPr id="3" name="Content Placeholder 2"/>
          <p:cNvSpPr>
            <a:spLocks noGrp="1"/>
          </p:cNvSpPr>
          <p:nvPr>
            <p:ph idx="1"/>
          </p:nvPr>
        </p:nvSpPr>
        <p:spPr>
          <a:xfrm>
            <a:off x="228600" y="2954246"/>
            <a:ext cx="4429125" cy="1681162"/>
          </a:xfrm>
        </p:spPr>
        <p:txBody>
          <a:bodyPr>
            <a:normAutofit/>
          </a:bodyPr>
          <a:lstStyle/>
          <a:p>
            <a:r>
              <a:rPr lang="en-US" dirty="0">
                <a:latin typeface="Arial "/>
              </a:rPr>
              <a:t>Trim bushes/trees</a:t>
            </a:r>
          </a:p>
          <a:p>
            <a:r>
              <a:rPr lang="en-US" dirty="0">
                <a:latin typeface="Arial "/>
              </a:rPr>
              <a:t>Weeding/deadheading perennials</a:t>
            </a:r>
          </a:p>
          <a:p>
            <a:r>
              <a:rPr lang="en-US" dirty="0">
                <a:latin typeface="Arial "/>
              </a:rPr>
              <a:t>Mow turf areas high</a:t>
            </a:r>
          </a:p>
          <a:p>
            <a:r>
              <a:rPr lang="en-US" dirty="0">
                <a:latin typeface="Arial "/>
              </a:rPr>
              <a:t>Check pipes and hoses for leaks</a:t>
            </a:r>
          </a:p>
          <a:p>
            <a:pPr lvl="1"/>
            <a:endParaRPr lang="en-US" dirty="0"/>
          </a:p>
        </p:txBody>
      </p:sp>
      <p:sp>
        <p:nvSpPr>
          <p:cNvPr id="7" name="Slide Number Placeholder 6"/>
          <p:cNvSpPr>
            <a:spLocks noGrp="1"/>
          </p:cNvSpPr>
          <p:nvPr>
            <p:ph type="sldNum" sz="quarter" idx="12"/>
          </p:nvPr>
        </p:nvSpPr>
        <p:spPr/>
        <p:txBody>
          <a:bodyPr/>
          <a:lstStyle/>
          <a:p>
            <a:fld id="{B289D018-8EBF-4816-8180-97043E74B281}" type="slidenum">
              <a:rPr lang="en-US" smtClean="0"/>
              <a:t>52</a:t>
            </a:fld>
            <a:endParaRPr lang="en-US"/>
          </a:p>
        </p:txBody>
      </p:sp>
      <p:pic>
        <p:nvPicPr>
          <p:cNvPr id="1028" name="Picture 4" descr="Image result for leak in hose spig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2600" y="2590800"/>
            <a:ext cx="2405565" cy="3620996"/>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Image result for weeding ya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5350" y="4572000"/>
            <a:ext cx="2857500" cy="19050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43050"/>
            <a:ext cx="5029200" cy="128587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410200" y="1543050"/>
            <a:ext cx="3352800" cy="707886"/>
          </a:xfrm>
          <a:prstGeom prst="rect">
            <a:avLst/>
          </a:prstGeom>
          <a:noFill/>
        </p:spPr>
        <p:txBody>
          <a:bodyPr wrap="square" rtlCol="0">
            <a:spAutoFit/>
          </a:bodyPr>
          <a:lstStyle/>
          <a:p>
            <a:r>
              <a:rPr lang="en-US" sz="1100" dirty="0">
                <a:latin typeface="Arial "/>
              </a:rPr>
              <a:t>Source: Maintaining a Healthy Lawn in Western Oregon, </a:t>
            </a:r>
            <a:r>
              <a:rPr lang="en-US" sz="1100" dirty="0" err="1">
                <a:latin typeface="Arial "/>
              </a:rPr>
              <a:t>VanDerZaden</a:t>
            </a:r>
            <a:r>
              <a:rPr lang="en-US" sz="1100" dirty="0">
                <a:latin typeface="Arial "/>
              </a:rPr>
              <a:t> &amp; Cook, OSU 2001</a:t>
            </a:r>
          </a:p>
          <a:p>
            <a:endParaRPr lang="en-US" dirty="0"/>
          </a:p>
        </p:txBody>
      </p:sp>
      <p:sp>
        <p:nvSpPr>
          <p:cNvPr id="5" name="TextBox 4"/>
          <p:cNvSpPr txBox="1"/>
          <p:nvPr/>
        </p:nvSpPr>
        <p:spPr>
          <a:xfrm>
            <a:off x="2819400" y="1533526"/>
            <a:ext cx="1295400" cy="230832"/>
          </a:xfrm>
          <a:prstGeom prst="rect">
            <a:avLst/>
          </a:prstGeom>
          <a:noFill/>
        </p:spPr>
        <p:txBody>
          <a:bodyPr wrap="square" rtlCol="0">
            <a:spAutoFit/>
          </a:bodyPr>
          <a:lstStyle/>
          <a:p>
            <a:r>
              <a:rPr lang="en-US" sz="900" dirty="0"/>
              <a:t>^Conventional Lawn</a:t>
            </a:r>
          </a:p>
        </p:txBody>
      </p:sp>
    </p:spTree>
    <p:extLst>
      <p:ext uri="{BB962C8B-B14F-4D97-AF65-F5344CB8AC3E}">
        <p14:creationId xmlns:p14="http://schemas.microsoft.com/office/powerpoint/2010/main" val="2304950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51892C44-0CB3-4D90-B210-902496500DAC}"/>
              </a:ext>
            </a:extLst>
          </p:cNvPr>
          <p:cNvSpPr>
            <a:spLocks noGrp="1"/>
          </p:cNvSpPr>
          <p:nvPr>
            <p:ph type="sldNum" sz="quarter" idx="12"/>
          </p:nvPr>
        </p:nvSpPr>
        <p:spPr/>
        <p:txBody>
          <a:bodyPr>
            <a:normAutofit/>
          </a:bodyPr>
          <a:lstStyle/>
          <a:p>
            <a:fld id="{D433DE10-9D4D-4782-9578-ECE9A1E99CBA}" type="slidenum">
              <a:rPr lang="en-US" smtClean="0"/>
              <a:t>53</a:t>
            </a:fld>
            <a:endParaRPr lang="en-US"/>
          </a:p>
        </p:txBody>
      </p:sp>
      <p:sp>
        <p:nvSpPr>
          <p:cNvPr id="6" name="Subtitle 2">
            <a:extLst>
              <a:ext uri="{FF2B5EF4-FFF2-40B4-BE49-F238E27FC236}">
                <a16:creationId xmlns:a16="http://schemas.microsoft.com/office/drawing/2014/main" id="{4A448A71-0BDE-4317-A545-F8B5AD595C4E}"/>
              </a:ext>
            </a:extLst>
          </p:cNvPr>
          <p:cNvSpPr txBox="1">
            <a:spLocks/>
          </p:cNvSpPr>
          <p:nvPr/>
        </p:nvSpPr>
        <p:spPr>
          <a:xfrm>
            <a:off x="849689" y="2196193"/>
            <a:ext cx="7419099" cy="3326843"/>
          </a:xfrm>
          <a:prstGeom prst="rect">
            <a:avLst/>
          </a:prstGeom>
          <a:solidFill>
            <a:schemeClr val="accent5"/>
          </a:solidFill>
          <a:ln>
            <a:noFill/>
          </a:ln>
        </p:spPr>
        <p:style>
          <a:lnRef idx="1">
            <a:schemeClr val="accent2"/>
          </a:lnRef>
          <a:fillRef idx="3">
            <a:schemeClr val="accent2"/>
          </a:fillRef>
          <a:effectRef idx="2">
            <a:schemeClr val="accent2"/>
          </a:effectRef>
          <a:fontRef idx="minor">
            <a:schemeClr val="lt1"/>
          </a:fontRef>
        </p:style>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algn="ctr"/>
            <a:endParaRPr lang="en-US" sz="3600" dirty="0">
              <a:solidFill>
                <a:schemeClr val="accent2">
                  <a:lumMod val="40000"/>
                  <a:lumOff val="60000"/>
                </a:schemeClr>
              </a:solidFill>
              <a:latin typeface="Cambria" panose="02040503050406030204" pitchFamily="18" charset="0"/>
            </a:endParaRPr>
          </a:p>
          <a:p>
            <a:pPr algn="ctr"/>
            <a:endParaRPr lang="en-US" sz="3600" dirty="0">
              <a:solidFill>
                <a:schemeClr val="accent2">
                  <a:lumMod val="40000"/>
                  <a:lumOff val="60000"/>
                </a:schemeClr>
              </a:solidFill>
              <a:latin typeface="Cambria" panose="02040503050406030204" pitchFamily="18" charset="0"/>
            </a:endParaRPr>
          </a:p>
          <a:p>
            <a:pPr marL="0" indent="0" algn="ctr">
              <a:buNone/>
            </a:pPr>
            <a:r>
              <a:rPr lang="en-US" sz="6000" dirty="0">
                <a:solidFill>
                  <a:schemeClr val="accent6">
                    <a:lumMod val="40000"/>
                    <a:lumOff val="60000"/>
                  </a:schemeClr>
                </a:solidFill>
                <a:latin typeface="Arial Black" panose="020B0A04020102020204" pitchFamily="34" charset="0"/>
              </a:rPr>
              <a:t>Resources</a:t>
            </a:r>
            <a:endParaRPr lang="en-US" sz="3600" dirty="0">
              <a:solidFill>
                <a:schemeClr val="accent6">
                  <a:lumMod val="40000"/>
                  <a:lumOff val="60000"/>
                </a:schemeClr>
              </a:solidFill>
              <a:latin typeface="Arial Black" panose="020B0A04020102020204" pitchFamily="34" charset="0"/>
            </a:endParaRPr>
          </a:p>
        </p:txBody>
      </p:sp>
    </p:spTree>
    <p:extLst>
      <p:ext uri="{BB962C8B-B14F-4D97-AF65-F5344CB8AC3E}">
        <p14:creationId xmlns:p14="http://schemas.microsoft.com/office/powerpoint/2010/main" val="254802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01F1-1661-095B-8AF8-8F46618422BC}"/>
              </a:ext>
            </a:extLst>
          </p:cNvPr>
          <p:cNvSpPr>
            <a:spLocks noGrp="1"/>
          </p:cNvSpPr>
          <p:nvPr>
            <p:ph type="title"/>
          </p:nvPr>
        </p:nvSpPr>
        <p:spPr>
          <a:xfrm>
            <a:off x="628650" y="365126"/>
            <a:ext cx="4400550" cy="1325563"/>
          </a:xfrm>
        </p:spPr>
        <p:txBody>
          <a:bodyPr>
            <a:normAutofit/>
          </a:bodyPr>
          <a:lstStyle/>
          <a:p>
            <a:r>
              <a:rPr lang="en-US" sz="3200" dirty="0">
                <a:latin typeface="Arial" panose="020B0604020202020204" pitchFamily="34" charset="0"/>
                <a:cs typeface="Arial" panose="020B0604020202020204" pitchFamily="34" charset="0"/>
              </a:rPr>
              <a:t>Well Water Resources </a:t>
            </a:r>
          </a:p>
        </p:txBody>
      </p:sp>
      <p:sp>
        <p:nvSpPr>
          <p:cNvPr id="3" name="Content Placeholder 2">
            <a:extLst>
              <a:ext uri="{FF2B5EF4-FFF2-40B4-BE49-F238E27FC236}">
                <a16:creationId xmlns:a16="http://schemas.microsoft.com/office/drawing/2014/main" id="{9D74D45B-ED49-EB67-050E-D8938D88DCE0}"/>
              </a:ext>
            </a:extLst>
          </p:cNvPr>
          <p:cNvSpPr>
            <a:spLocks noGrp="1"/>
          </p:cNvSpPr>
          <p:nvPr>
            <p:ph idx="1"/>
          </p:nvPr>
        </p:nvSpPr>
        <p:spPr>
          <a:xfrm>
            <a:off x="628650" y="1825625"/>
            <a:ext cx="2609851" cy="4351338"/>
          </a:xfrm>
        </p:spPr>
        <p:txBody>
          <a:bodyPr/>
          <a:lstStyle/>
          <a:p>
            <a:r>
              <a:rPr lang="en-US" dirty="0">
                <a:latin typeface="Arial" panose="020B0604020202020204" pitchFamily="34" charset="0"/>
                <a:cs typeface="Arial" panose="020B0604020202020204" pitchFamily="34" charset="0"/>
              </a:rPr>
              <a:t>OWRD/ OHA Well Water Handbook</a:t>
            </a:r>
          </a:p>
          <a:p>
            <a:pPr lvl="1"/>
            <a:r>
              <a:rPr lang="en-US" dirty="0">
                <a:latin typeface="Arial" panose="020B0604020202020204" pitchFamily="34" charset="0"/>
                <a:cs typeface="Arial" panose="020B0604020202020204" pitchFamily="34" charset="0"/>
              </a:rPr>
              <a:t>Page 9-10 has water conservation tips </a:t>
            </a:r>
          </a:p>
          <a:p>
            <a:pPr lvl="1"/>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OWRD Groundwater and Wells Website </a:t>
            </a:r>
          </a:p>
          <a:p>
            <a:pPr lvl="1"/>
            <a:r>
              <a:rPr lang="en-US" dirty="0">
                <a:latin typeface="Arial" panose="020B0604020202020204" pitchFamily="34" charset="0"/>
                <a:cs typeface="Arial" panose="020B0604020202020204" pitchFamily="34" charset="0"/>
                <a:hlinkClick r:id="rId2"/>
              </a:rPr>
              <a:t>https://www.oregon.gov/OWRD/PROGRAMS/GWWL/Pages/default.aspx</a:t>
            </a:r>
            <a:r>
              <a:rPr lang="en-US" dirty="0">
                <a:latin typeface="Arial" panose="020B0604020202020204" pitchFamily="34" charset="0"/>
                <a:cs typeface="Arial" panose="020B0604020202020204" pitchFamily="34" charset="0"/>
              </a:rPr>
              <a:t> </a:t>
            </a:r>
          </a:p>
          <a:p>
            <a:pPr lvl="1"/>
            <a:endParaRPr lang="en-US" dirty="0">
              <a:highlight>
                <a:srgbClr val="FFFF00"/>
              </a:highlight>
              <a:latin typeface="Arial" panose="020B0604020202020204" pitchFamily="34" charset="0"/>
              <a:cs typeface="Arial" panose="020B0604020202020204" pitchFamily="34" charset="0"/>
            </a:endParaRPr>
          </a:p>
          <a:p>
            <a:pPr marL="342900" lvl="1" indent="0">
              <a:buNone/>
            </a:pPr>
            <a:endParaRPr lang="en-US" dirty="0">
              <a:highlight>
                <a:srgbClr val="FFFF00"/>
              </a:highlight>
              <a:latin typeface="Arial" panose="020B0604020202020204" pitchFamily="34" charset="0"/>
              <a:cs typeface="Arial" panose="020B0604020202020204" pitchFamily="34" charset="0"/>
            </a:endParaRPr>
          </a:p>
          <a:p>
            <a:pPr lvl="1"/>
            <a:endParaRPr lang="en-US" dirty="0">
              <a:highlight>
                <a:srgbClr val="FFFF00"/>
              </a:highlight>
              <a:latin typeface="Arial" panose="020B0604020202020204" pitchFamily="34" charset="0"/>
              <a:cs typeface="Arial" panose="020B0604020202020204" pitchFamily="34" charset="0"/>
            </a:endParaRPr>
          </a:p>
          <a:p>
            <a:pPr lvl="1"/>
            <a:endParaRPr lang="en-US" dirty="0">
              <a:highlight>
                <a:srgbClr val="FFFF00"/>
              </a:highligh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2919A86-A8F3-2845-E411-DB498FC5E67D}"/>
              </a:ext>
            </a:extLst>
          </p:cNvPr>
          <p:cNvSpPr>
            <a:spLocks noGrp="1"/>
          </p:cNvSpPr>
          <p:nvPr>
            <p:ph type="sldNum" sz="quarter" idx="12"/>
          </p:nvPr>
        </p:nvSpPr>
        <p:spPr/>
        <p:txBody>
          <a:bodyPr/>
          <a:lstStyle/>
          <a:p>
            <a:fld id="{B289D018-8EBF-4816-8180-97043E74B281}" type="slidenum">
              <a:rPr lang="en-US" smtClean="0"/>
              <a:t>54</a:t>
            </a:fld>
            <a:endParaRPr lang="en-US"/>
          </a:p>
        </p:txBody>
      </p:sp>
      <p:pic>
        <p:nvPicPr>
          <p:cNvPr id="6" name="Picture 5">
            <a:extLst>
              <a:ext uri="{FF2B5EF4-FFF2-40B4-BE49-F238E27FC236}">
                <a16:creationId xmlns:a16="http://schemas.microsoft.com/office/drawing/2014/main" id="{4D9ED158-7A86-E2A4-0DBE-8C515F65872D}"/>
              </a:ext>
            </a:extLst>
          </p:cNvPr>
          <p:cNvPicPr>
            <a:picLocks noChangeAspect="1"/>
          </p:cNvPicPr>
          <p:nvPr/>
        </p:nvPicPr>
        <p:blipFill>
          <a:blip r:embed="rId3"/>
          <a:stretch>
            <a:fillRect/>
          </a:stretch>
        </p:blipFill>
        <p:spPr>
          <a:xfrm>
            <a:off x="5820411" y="365126"/>
            <a:ext cx="3118969" cy="4857113"/>
          </a:xfrm>
          <a:prstGeom prst="rect">
            <a:avLst/>
          </a:prstGeom>
        </p:spPr>
      </p:pic>
      <p:pic>
        <p:nvPicPr>
          <p:cNvPr id="7" name="Picture 6">
            <a:extLst>
              <a:ext uri="{FF2B5EF4-FFF2-40B4-BE49-F238E27FC236}">
                <a16:creationId xmlns:a16="http://schemas.microsoft.com/office/drawing/2014/main" id="{2F5787A1-4EBB-F82B-6DA6-14CEBE8034CC}"/>
              </a:ext>
            </a:extLst>
          </p:cNvPr>
          <p:cNvPicPr>
            <a:picLocks noChangeAspect="1"/>
          </p:cNvPicPr>
          <p:nvPr/>
        </p:nvPicPr>
        <p:blipFill>
          <a:blip r:embed="rId4"/>
          <a:stretch>
            <a:fillRect/>
          </a:stretch>
        </p:blipFill>
        <p:spPr>
          <a:xfrm>
            <a:off x="3210561" y="3549333"/>
            <a:ext cx="2609850" cy="3009900"/>
          </a:xfrm>
          <a:prstGeom prst="rect">
            <a:avLst/>
          </a:prstGeom>
        </p:spPr>
      </p:pic>
    </p:spTree>
    <p:extLst>
      <p:ext uri="{BB962C8B-B14F-4D97-AF65-F5344CB8AC3E}">
        <p14:creationId xmlns:p14="http://schemas.microsoft.com/office/powerpoint/2010/main" val="24416069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55D4-D81B-A3F7-8739-E7FEC1A9B682}"/>
              </a:ext>
            </a:extLst>
          </p:cNvPr>
          <p:cNvSpPr>
            <a:spLocks noGrp="1"/>
          </p:cNvSpPr>
          <p:nvPr>
            <p:ph type="title"/>
          </p:nvPr>
        </p:nvSpPr>
        <p:spPr/>
        <p:txBody>
          <a:bodyPr/>
          <a:lstStyle/>
          <a:p>
            <a:pPr algn="ctr"/>
            <a:r>
              <a:rPr lang="en-US" sz="3600" kern="1200" dirty="0">
                <a:solidFill>
                  <a:schemeClr val="tx1"/>
                </a:solidFill>
                <a:latin typeface="Arial" panose="020B0604020202020204" pitchFamily="34" charset="0"/>
                <a:cs typeface="Arial" panose="020B0604020202020204" pitchFamily="34" charset="0"/>
              </a:rPr>
              <a:t>JSWCD Website</a:t>
            </a:r>
            <a:endParaRPr lang="en-US" dirty="0"/>
          </a:p>
        </p:txBody>
      </p:sp>
      <p:sp>
        <p:nvSpPr>
          <p:cNvPr id="3" name="Content Placeholder 2">
            <a:extLst>
              <a:ext uri="{FF2B5EF4-FFF2-40B4-BE49-F238E27FC236}">
                <a16:creationId xmlns:a16="http://schemas.microsoft.com/office/drawing/2014/main" id="{FA70E053-B159-942B-9FCC-40C6A523E2E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E54E14B-7015-0642-BA39-74E6C352E547}"/>
              </a:ext>
            </a:extLst>
          </p:cNvPr>
          <p:cNvSpPr>
            <a:spLocks noGrp="1"/>
          </p:cNvSpPr>
          <p:nvPr>
            <p:ph type="sldNum" sz="quarter" idx="12"/>
          </p:nvPr>
        </p:nvSpPr>
        <p:spPr/>
        <p:txBody>
          <a:bodyPr/>
          <a:lstStyle/>
          <a:p>
            <a:fld id="{B289D018-8EBF-4816-8180-97043E74B281}" type="slidenum">
              <a:rPr lang="en-US" smtClean="0"/>
              <a:t>55</a:t>
            </a:fld>
            <a:endParaRPr lang="en-US"/>
          </a:p>
        </p:txBody>
      </p:sp>
      <p:pic>
        <p:nvPicPr>
          <p:cNvPr id="5" name="Picture 4">
            <a:extLst>
              <a:ext uri="{FF2B5EF4-FFF2-40B4-BE49-F238E27FC236}">
                <a16:creationId xmlns:a16="http://schemas.microsoft.com/office/drawing/2014/main" id="{76E6E283-169B-A732-CABA-F7CBB1A60599}"/>
              </a:ext>
            </a:extLst>
          </p:cNvPr>
          <p:cNvPicPr>
            <a:picLocks noChangeAspect="1"/>
          </p:cNvPicPr>
          <p:nvPr/>
        </p:nvPicPr>
        <p:blipFill>
          <a:blip r:embed="rId2"/>
          <a:stretch>
            <a:fillRect/>
          </a:stretch>
        </p:blipFill>
        <p:spPr>
          <a:xfrm>
            <a:off x="0" y="1674634"/>
            <a:ext cx="9144000" cy="4956313"/>
          </a:xfrm>
          <a:prstGeom prst="rect">
            <a:avLst/>
          </a:prstGeom>
        </p:spPr>
      </p:pic>
    </p:spTree>
    <p:extLst>
      <p:ext uri="{BB962C8B-B14F-4D97-AF65-F5344CB8AC3E}">
        <p14:creationId xmlns:p14="http://schemas.microsoft.com/office/powerpoint/2010/main" val="161759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B356-45FA-9FA8-3D34-E15B5FE946BC}"/>
              </a:ext>
            </a:extLst>
          </p:cNvPr>
          <p:cNvSpPr>
            <a:spLocks noGrp="1"/>
          </p:cNvSpPr>
          <p:nvPr>
            <p:ph type="title"/>
          </p:nvPr>
        </p:nvSpPr>
        <p:spPr/>
        <p:txBody>
          <a:bodyPr/>
          <a:lstStyle/>
          <a:p>
            <a:pPr algn="ctr"/>
            <a:r>
              <a:rPr lang="en-US" sz="3600" kern="1200" dirty="0">
                <a:solidFill>
                  <a:schemeClr val="tx1"/>
                </a:solidFill>
                <a:latin typeface="Arial" panose="020B0604020202020204" pitchFamily="34" charset="0"/>
                <a:cs typeface="Arial" panose="020B0604020202020204" pitchFamily="34" charset="0"/>
              </a:rPr>
              <a:t>JSWCD Website</a:t>
            </a:r>
            <a:endParaRPr lang="en-US" dirty="0"/>
          </a:p>
        </p:txBody>
      </p:sp>
      <p:sp>
        <p:nvSpPr>
          <p:cNvPr id="3" name="Content Placeholder 2">
            <a:extLst>
              <a:ext uri="{FF2B5EF4-FFF2-40B4-BE49-F238E27FC236}">
                <a16:creationId xmlns:a16="http://schemas.microsoft.com/office/drawing/2014/main" id="{53D5CE55-BB4C-8EDA-DB68-341C1385AFE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5A54A4C-0BC9-DE30-3D6C-D817FF23682E}"/>
              </a:ext>
            </a:extLst>
          </p:cNvPr>
          <p:cNvSpPr>
            <a:spLocks noGrp="1"/>
          </p:cNvSpPr>
          <p:nvPr>
            <p:ph type="sldNum" sz="quarter" idx="12"/>
          </p:nvPr>
        </p:nvSpPr>
        <p:spPr/>
        <p:txBody>
          <a:bodyPr/>
          <a:lstStyle/>
          <a:p>
            <a:fld id="{B289D018-8EBF-4816-8180-97043E74B281}" type="slidenum">
              <a:rPr lang="en-US" smtClean="0"/>
              <a:t>56</a:t>
            </a:fld>
            <a:endParaRPr lang="en-US"/>
          </a:p>
        </p:txBody>
      </p:sp>
      <p:pic>
        <p:nvPicPr>
          <p:cNvPr id="5" name="Picture 4">
            <a:extLst>
              <a:ext uri="{FF2B5EF4-FFF2-40B4-BE49-F238E27FC236}">
                <a16:creationId xmlns:a16="http://schemas.microsoft.com/office/drawing/2014/main" id="{9C869D44-9D2B-35C2-FEA4-201E4358F033}"/>
              </a:ext>
            </a:extLst>
          </p:cNvPr>
          <p:cNvPicPr>
            <a:picLocks noChangeAspect="1"/>
          </p:cNvPicPr>
          <p:nvPr/>
        </p:nvPicPr>
        <p:blipFill>
          <a:blip r:embed="rId2"/>
          <a:stretch>
            <a:fillRect/>
          </a:stretch>
        </p:blipFill>
        <p:spPr>
          <a:xfrm>
            <a:off x="-5080" y="1452217"/>
            <a:ext cx="9144000" cy="5405783"/>
          </a:xfrm>
          <a:prstGeom prst="rect">
            <a:avLst/>
          </a:prstGeom>
        </p:spPr>
      </p:pic>
    </p:spTree>
    <p:extLst>
      <p:ext uri="{BB962C8B-B14F-4D97-AF65-F5344CB8AC3E}">
        <p14:creationId xmlns:p14="http://schemas.microsoft.com/office/powerpoint/2010/main" val="3464604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atin typeface="Arial" panose="020B0604020202020204" pitchFamily="34" charset="0"/>
                <a:cs typeface="Arial" panose="020B0604020202020204" pitchFamily="34" charset="0"/>
              </a:rPr>
              <a:t>Water-Wise Websites</a:t>
            </a:r>
          </a:p>
        </p:txBody>
      </p:sp>
      <p:sp>
        <p:nvSpPr>
          <p:cNvPr id="3" name="Content Placeholder 2"/>
          <p:cNvSpPr>
            <a:spLocks noGrp="1"/>
          </p:cNvSpPr>
          <p:nvPr>
            <p:ph idx="1"/>
          </p:nvPr>
        </p:nvSpPr>
        <p:spPr>
          <a:xfrm>
            <a:off x="177801" y="1380672"/>
            <a:ext cx="5101736" cy="4096655"/>
          </a:xfrm>
        </p:spPr>
        <p:txBody>
          <a:bodyPr>
            <a:noAutofit/>
          </a:bodyPr>
          <a:lstStyle/>
          <a:p>
            <a:pPr marL="85725" indent="0">
              <a:buNone/>
            </a:pPr>
            <a:r>
              <a:rPr lang="en-US" dirty="0">
                <a:latin typeface="Arial" panose="020B0604020202020204" pitchFamily="34" charset="0"/>
                <a:cs typeface="Arial" panose="020B0604020202020204" pitchFamily="34" charset="0"/>
              </a:rPr>
              <a:t>Medford Water Commission</a:t>
            </a:r>
          </a:p>
          <a:p>
            <a:pPr marL="85725" indent="0">
              <a:buNone/>
            </a:pPr>
            <a:r>
              <a:rPr lang="en-US" dirty="0">
                <a:latin typeface="Arial" panose="020B0604020202020204" pitchFamily="34" charset="0"/>
                <a:cs typeface="Arial" panose="020B0604020202020204" pitchFamily="34" charset="0"/>
                <a:hlinkClick r:id="rId3"/>
              </a:rPr>
              <a:t>http://www.medford.watersmartgardening.com/</a:t>
            </a:r>
            <a:endParaRPr lang="en-US" dirty="0">
              <a:latin typeface="Arial" panose="020B0604020202020204" pitchFamily="34" charset="0"/>
              <a:cs typeface="Arial" panose="020B0604020202020204" pitchFamily="34" charset="0"/>
            </a:endParaRPr>
          </a:p>
          <a:p>
            <a:pPr marL="85725" indent="0">
              <a:buNone/>
            </a:pPr>
            <a:r>
              <a:rPr lang="en-US" dirty="0">
                <a:latin typeface="Arial" panose="020B0604020202020204" pitchFamily="34" charset="0"/>
                <a:cs typeface="Arial" panose="020B0604020202020204" pitchFamily="34" charset="0"/>
              </a:rPr>
              <a:t>City of Ashland </a:t>
            </a:r>
          </a:p>
          <a:p>
            <a:pPr marL="85725" indent="0">
              <a:buNone/>
            </a:pPr>
            <a:r>
              <a:rPr lang="en-US" dirty="0">
                <a:latin typeface="Arial" panose="020B0604020202020204" pitchFamily="34" charset="0"/>
                <a:cs typeface="Arial" panose="020B0604020202020204" pitchFamily="34" charset="0"/>
                <a:hlinkClick r:id="rId4"/>
              </a:rPr>
              <a:t>https://www.ashlandsaveswater.org/</a:t>
            </a:r>
            <a:r>
              <a:rPr lang="en-US" dirty="0">
                <a:latin typeface="Arial" panose="020B0604020202020204" pitchFamily="34" charset="0"/>
                <a:cs typeface="Arial" panose="020B0604020202020204" pitchFamily="34" charset="0"/>
              </a:rPr>
              <a:t> </a:t>
            </a:r>
          </a:p>
          <a:p>
            <a:pPr marL="85725" indent="0">
              <a:buNone/>
            </a:pPr>
            <a:r>
              <a:rPr lang="en-US" dirty="0">
                <a:latin typeface="Arial" panose="020B0604020202020204" pitchFamily="34" charset="0"/>
                <a:cs typeface="Arial" panose="020B0604020202020204" pitchFamily="34" charset="0"/>
              </a:rPr>
              <a:t>Includes…</a:t>
            </a:r>
          </a:p>
          <a:p>
            <a:r>
              <a:rPr lang="en-US" dirty="0">
                <a:latin typeface="Arial" panose="020B0604020202020204" pitchFamily="34" charset="0"/>
                <a:cs typeface="Arial" panose="020B0604020202020204" pitchFamily="34" charset="0"/>
              </a:rPr>
              <a:t>Yard tours</a:t>
            </a:r>
          </a:p>
          <a:p>
            <a:r>
              <a:rPr lang="en-US" dirty="0">
                <a:latin typeface="Arial" panose="020B0604020202020204" pitchFamily="34" charset="0"/>
                <a:cs typeface="Arial" panose="020B0604020202020204" pitchFamily="34" charset="0"/>
              </a:rPr>
              <a:t>Plant lists</a:t>
            </a:r>
          </a:p>
          <a:p>
            <a:r>
              <a:rPr lang="en-US" dirty="0">
                <a:latin typeface="Arial" panose="020B0604020202020204" pitchFamily="34" charset="0"/>
                <a:cs typeface="Arial" panose="020B0604020202020204" pitchFamily="34" charset="0"/>
              </a:rPr>
              <a:t>Gardening Ideas</a:t>
            </a:r>
          </a:p>
          <a:p>
            <a:r>
              <a:rPr lang="en-US" dirty="0">
                <a:latin typeface="Arial" panose="020B0604020202020204" pitchFamily="34" charset="0"/>
                <a:cs typeface="Arial" panose="020B0604020202020204" pitchFamily="34" charset="0"/>
              </a:rPr>
              <a:t>Lawn Alternatives</a:t>
            </a:r>
          </a:p>
          <a:p>
            <a:r>
              <a:rPr lang="en-US" dirty="0">
                <a:latin typeface="Arial" panose="020B0604020202020204" pitchFamily="34" charset="0"/>
                <a:cs typeface="Arial" panose="020B0604020202020204" pitchFamily="34" charset="0"/>
              </a:rPr>
              <a:t>Design Tips</a:t>
            </a:r>
          </a:p>
          <a:p>
            <a:r>
              <a:rPr lang="en-US" dirty="0">
                <a:latin typeface="Arial" panose="020B0604020202020204" pitchFamily="34" charset="0"/>
                <a:cs typeface="Arial" panose="020B0604020202020204" pitchFamily="34" charset="0"/>
              </a:rPr>
              <a:t>Watering guide/irrigation</a:t>
            </a:r>
          </a:p>
          <a:p>
            <a:r>
              <a:rPr lang="en-US" dirty="0">
                <a:latin typeface="Arial" panose="020B0604020202020204" pitchFamily="34" charset="0"/>
                <a:cs typeface="Arial" panose="020B0604020202020204" pitchFamily="34" charset="0"/>
              </a:rPr>
              <a:t>Helpful and detailed information for landscaping and gardening</a:t>
            </a:r>
          </a:p>
        </p:txBody>
      </p:sp>
      <p:sp>
        <p:nvSpPr>
          <p:cNvPr id="5" name="Slide Number Placeholder 4"/>
          <p:cNvSpPr>
            <a:spLocks noGrp="1"/>
          </p:cNvSpPr>
          <p:nvPr>
            <p:ph type="sldNum" sz="quarter" idx="12"/>
          </p:nvPr>
        </p:nvSpPr>
        <p:spPr/>
        <p:txBody>
          <a:bodyPr/>
          <a:lstStyle/>
          <a:p>
            <a:fld id="{B289D018-8EBF-4816-8180-97043E74B281}" type="slidenum">
              <a:rPr lang="en-US" smtClean="0"/>
              <a:t>57</a:t>
            </a:fld>
            <a:endParaRPr lang="en-US" dirty="0"/>
          </a:p>
        </p:txBody>
      </p:sp>
      <p:pic>
        <p:nvPicPr>
          <p:cNvPr id="6" name="Picture 5">
            <a:extLst>
              <a:ext uri="{FF2B5EF4-FFF2-40B4-BE49-F238E27FC236}">
                <a16:creationId xmlns:a16="http://schemas.microsoft.com/office/drawing/2014/main" id="{48B8E462-895D-43C8-B76E-608E4B5FC186}"/>
              </a:ext>
            </a:extLst>
          </p:cNvPr>
          <p:cNvPicPr>
            <a:picLocks noChangeAspect="1"/>
          </p:cNvPicPr>
          <p:nvPr/>
        </p:nvPicPr>
        <p:blipFill>
          <a:blip r:embed="rId5"/>
          <a:stretch>
            <a:fillRect/>
          </a:stretch>
        </p:blipFill>
        <p:spPr>
          <a:xfrm>
            <a:off x="5315097" y="1374208"/>
            <a:ext cx="3383857" cy="22098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05C41566-7E1D-4EC5-9078-38C715146107}"/>
              </a:ext>
            </a:extLst>
          </p:cNvPr>
          <p:cNvPicPr>
            <a:picLocks noChangeAspect="1"/>
          </p:cNvPicPr>
          <p:nvPr/>
        </p:nvPicPr>
        <p:blipFill>
          <a:blip r:embed="rId6"/>
          <a:stretch>
            <a:fillRect/>
          </a:stretch>
        </p:blipFill>
        <p:spPr>
          <a:xfrm>
            <a:off x="4646854" y="3948040"/>
            <a:ext cx="4344745" cy="197741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6266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F2B4-8927-D311-E4CD-EED62B0BC14B}"/>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Medford Water Commission </a:t>
            </a:r>
          </a:p>
        </p:txBody>
      </p:sp>
      <p:sp>
        <p:nvSpPr>
          <p:cNvPr id="3" name="Content Placeholder 2">
            <a:extLst>
              <a:ext uri="{FF2B5EF4-FFF2-40B4-BE49-F238E27FC236}">
                <a16:creationId xmlns:a16="http://schemas.microsoft.com/office/drawing/2014/main" id="{58824688-0926-D7CB-1DF4-E3A059F6893F}"/>
              </a:ext>
            </a:extLst>
          </p:cNvPr>
          <p:cNvSpPr>
            <a:spLocks noGrp="1"/>
          </p:cNvSpPr>
          <p:nvPr>
            <p:ph idx="1"/>
          </p:nvPr>
        </p:nvSpPr>
        <p:spPr/>
        <p:txBody>
          <a:bodyPr/>
          <a:lstStyle/>
          <a:p>
            <a:pPr marL="0" indent="0">
              <a:buNone/>
            </a:pPr>
            <a:r>
              <a:rPr lang="en-US" dirty="0"/>
              <a:t>https://www.medfordwater.org/Files/2021%20Sample%20Lawn%20Watering%20Schedule.pdf</a:t>
            </a:r>
          </a:p>
        </p:txBody>
      </p:sp>
      <p:sp>
        <p:nvSpPr>
          <p:cNvPr id="4" name="Slide Number Placeholder 3">
            <a:extLst>
              <a:ext uri="{FF2B5EF4-FFF2-40B4-BE49-F238E27FC236}">
                <a16:creationId xmlns:a16="http://schemas.microsoft.com/office/drawing/2014/main" id="{BCB9C192-B5DD-AC53-A143-4E2882E7F0B5}"/>
              </a:ext>
            </a:extLst>
          </p:cNvPr>
          <p:cNvSpPr>
            <a:spLocks noGrp="1"/>
          </p:cNvSpPr>
          <p:nvPr>
            <p:ph type="sldNum" sz="quarter" idx="12"/>
          </p:nvPr>
        </p:nvSpPr>
        <p:spPr/>
        <p:txBody>
          <a:bodyPr/>
          <a:lstStyle/>
          <a:p>
            <a:fld id="{B289D018-8EBF-4816-8180-97043E74B281}" type="slidenum">
              <a:rPr lang="en-US" smtClean="0"/>
              <a:t>58</a:t>
            </a:fld>
            <a:endParaRPr lang="en-US"/>
          </a:p>
        </p:txBody>
      </p:sp>
      <p:pic>
        <p:nvPicPr>
          <p:cNvPr id="6" name="Picture 5">
            <a:extLst>
              <a:ext uri="{FF2B5EF4-FFF2-40B4-BE49-F238E27FC236}">
                <a16:creationId xmlns:a16="http://schemas.microsoft.com/office/drawing/2014/main" id="{B201024C-2E39-0DBC-9EE6-B62A5A3BAAE9}"/>
              </a:ext>
            </a:extLst>
          </p:cNvPr>
          <p:cNvPicPr>
            <a:picLocks noChangeAspect="1"/>
          </p:cNvPicPr>
          <p:nvPr/>
        </p:nvPicPr>
        <p:blipFill>
          <a:blip r:embed="rId2"/>
          <a:stretch>
            <a:fillRect/>
          </a:stretch>
        </p:blipFill>
        <p:spPr>
          <a:xfrm>
            <a:off x="685800" y="2195513"/>
            <a:ext cx="6972300" cy="3981450"/>
          </a:xfrm>
          <a:prstGeom prst="rect">
            <a:avLst/>
          </a:prstGeom>
        </p:spPr>
      </p:pic>
    </p:spTree>
    <p:extLst>
      <p:ext uri="{BB962C8B-B14F-4D97-AF65-F5344CB8AC3E}">
        <p14:creationId xmlns:p14="http://schemas.microsoft.com/office/powerpoint/2010/main" val="494086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F2B4-8927-D311-E4CD-EED62B0BC14B}"/>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Medford Water Commission </a:t>
            </a:r>
          </a:p>
        </p:txBody>
      </p:sp>
      <p:sp>
        <p:nvSpPr>
          <p:cNvPr id="3" name="Content Placeholder 2">
            <a:extLst>
              <a:ext uri="{FF2B5EF4-FFF2-40B4-BE49-F238E27FC236}">
                <a16:creationId xmlns:a16="http://schemas.microsoft.com/office/drawing/2014/main" id="{58824688-0926-D7CB-1DF4-E3A059F6893F}"/>
              </a:ext>
            </a:extLst>
          </p:cNvPr>
          <p:cNvSpPr>
            <a:spLocks noGrp="1"/>
          </p:cNvSpPr>
          <p:nvPr>
            <p:ph idx="1"/>
          </p:nvPr>
        </p:nvSpPr>
        <p:spPr/>
        <p:txBody>
          <a:bodyPr>
            <a:normAutofit/>
          </a:bodyPr>
          <a:lstStyle/>
          <a:p>
            <a:pPr marL="0" indent="0">
              <a:buNone/>
            </a:pPr>
            <a:r>
              <a:rPr lang="en-US" sz="1400" dirty="0"/>
              <a:t>https://www.medfordwater.org/Files/2021%20Sample%20Lawn%20Watering%20Schedule.pdf</a:t>
            </a:r>
          </a:p>
        </p:txBody>
      </p:sp>
      <p:sp>
        <p:nvSpPr>
          <p:cNvPr id="4" name="Slide Number Placeholder 3">
            <a:extLst>
              <a:ext uri="{FF2B5EF4-FFF2-40B4-BE49-F238E27FC236}">
                <a16:creationId xmlns:a16="http://schemas.microsoft.com/office/drawing/2014/main" id="{BCB9C192-B5DD-AC53-A143-4E2882E7F0B5}"/>
              </a:ext>
            </a:extLst>
          </p:cNvPr>
          <p:cNvSpPr>
            <a:spLocks noGrp="1"/>
          </p:cNvSpPr>
          <p:nvPr>
            <p:ph type="sldNum" sz="quarter" idx="12"/>
          </p:nvPr>
        </p:nvSpPr>
        <p:spPr/>
        <p:txBody>
          <a:bodyPr/>
          <a:lstStyle/>
          <a:p>
            <a:fld id="{B289D018-8EBF-4816-8180-97043E74B281}" type="slidenum">
              <a:rPr lang="en-US" smtClean="0"/>
              <a:t>59</a:t>
            </a:fld>
            <a:endParaRPr lang="en-US"/>
          </a:p>
        </p:txBody>
      </p:sp>
      <p:pic>
        <p:nvPicPr>
          <p:cNvPr id="9" name="Picture 8">
            <a:extLst>
              <a:ext uri="{FF2B5EF4-FFF2-40B4-BE49-F238E27FC236}">
                <a16:creationId xmlns:a16="http://schemas.microsoft.com/office/drawing/2014/main" id="{06AAC5EB-00C9-10A4-5B60-7638F637AAC2}"/>
              </a:ext>
            </a:extLst>
          </p:cNvPr>
          <p:cNvPicPr>
            <a:picLocks noChangeAspect="1"/>
          </p:cNvPicPr>
          <p:nvPr/>
        </p:nvPicPr>
        <p:blipFill>
          <a:blip r:embed="rId2"/>
          <a:stretch>
            <a:fillRect/>
          </a:stretch>
        </p:blipFill>
        <p:spPr>
          <a:xfrm>
            <a:off x="628650" y="2166938"/>
            <a:ext cx="7077075" cy="4010025"/>
          </a:xfrm>
          <a:prstGeom prst="rect">
            <a:avLst/>
          </a:prstGeom>
        </p:spPr>
      </p:pic>
    </p:spTree>
    <p:extLst>
      <p:ext uri="{BB962C8B-B14F-4D97-AF65-F5344CB8AC3E}">
        <p14:creationId xmlns:p14="http://schemas.microsoft.com/office/powerpoint/2010/main" val="1491719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B4ED2-B34A-5AB5-596E-004630ED7EC2}"/>
              </a:ext>
            </a:extLst>
          </p:cNvPr>
          <p:cNvSpPr>
            <a:spLocks noGrp="1"/>
          </p:cNvSpPr>
          <p:nvPr>
            <p:ph type="title"/>
          </p:nvPr>
        </p:nvSpPr>
        <p:spPr/>
        <p:txBody>
          <a:bodyPr>
            <a:normAutofit/>
          </a:bodyPr>
          <a:lstStyle/>
          <a:p>
            <a:r>
              <a:rPr lang="en-US" sz="3200" dirty="0">
                <a:latin typeface="Arial "/>
              </a:rPr>
              <a:t>JSWCD Resource Priorities and Programs</a:t>
            </a:r>
            <a:endParaRPr lang="en-US" sz="3200" dirty="0"/>
          </a:p>
        </p:txBody>
      </p:sp>
      <p:sp>
        <p:nvSpPr>
          <p:cNvPr id="3" name="Content Placeholder 2">
            <a:extLst>
              <a:ext uri="{FF2B5EF4-FFF2-40B4-BE49-F238E27FC236}">
                <a16:creationId xmlns:a16="http://schemas.microsoft.com/office/drawing/2014/main" id="{ECA77EFC-37E1-939C-F148-25FFD642382A}"/>
              </a:ext>
            </a:extLst>
          </p:cNvPr>
          <p:cNvSpPr>
            <a:spLocks noGrp="1"/>
          </p:cNvSpPr>
          <p:nvPr>
            <p:ph idx="1"/>
          </p:nvPr>
        </p:nvSpPr>
        <p:spPr/>
        <p:txBody>
          <a:bodyPr numCol="2">
            <a:normAutofit/>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kern="100" dirty="0">
                <a:effectLst/>
                <a:latin typeface="Arial" panose="020B0604020202020204" pitchFamily="34" charset="0"/>
                <a:ea typeface="Calibri" panose="020F0502020204030204" pitchFamily="34" charset="0"/>
                <a:cs typeface="Arial" panose="020B0604020202020204" pitchFamily="34" charset="0"/>
              </a:rPr>
              <a:t>Ag Water Quality</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kern="100" dirty="0">
                <a:effectLst/>
                <a:latin typeface="Arial" panose="020B0604020202020204" pitchFamily="34" charset="0"/>
                <a:ea typeface="Calibri" panose="020F0502020204030204" pitchFamily="34" charset="0"/>
                <a:cs typeface="Arial" panose="020B0604020202020204" pitchFamily="34" charset="0"/>
              </a:rPr>
              <a:t>Aquatic Habitat Quality</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kern="100" dirty="0">
                <a:effectLst/>
                <a:latin typeface="Arial" panose="020B0604020202020204" pitchFamily="34" charset="0"/>
                <a:ea typeface="Calibri" panose="020F0502020204030204" pitchFamily="34" charset="0"/>
                <a:cs typeface="Arial" panose="020B0604020202020204" pitchFamily="34" charset="0"/>
              </a:rPr>
              <a:t>Climate Change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kern="100" dirty="0">
                <a:effectLst/>
                <a:latin typeface="Arial" panose="020B0604020202020204" pitchFamily="34" charset="0"/>
                <a:ea typeface="Calibri" panose="020F0502020204030204" pitchFamily="34" charset="0"/>
                <a:cs typeface="Arial" panose="020B0604020202020204" pitchFamily="34" charset="0"/>
              </a:rPr>
              <a:t>Domestic Water Quality</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kern="100" dirty="0">
                <a:effectLst/>
                <a:latin typeface="Arial" panose="020B0604020202020204" pitchFamily="34" charset="0"/>
                <a:ea typeface="Calibri" panose="020F0502020204030204" pitchFamily="34" charset="0"/>
                <a:cs typeface="Arial" panose="020B0604020202020204" pitchFamily="34" charset="0"/>
              </a:rPr>
              <a:t>Novel Invasive Species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kern="100" dirty="0">
                <a:effectLst/>
                <a:latin typeface="Arial" panose="020B0604020202020204" pitchFamily="34" charset="0"/>
                <a:ea typeface="Calibri" panose="020F0502020204030204" pitchFamily="34" charset="0"/>
                <a:cs typeface="Arial" panose="020B0604020202020204" pitchFamily="34" charset="0"/>
              </a:rPr>
              <a:t>Riparian Habitat Function &amp; Condition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kern="100" dirty="0">
                <a:effectLst/>
                <a:latin typeface="Arial" panose="020B0604020202020204" pitchFamily="34" charset="0"/>
                <a:ea typeface="Calibri" panose="020F0502020204030204" pitchFamily="34" charset="0"/>
                <a:cs typeface="Arial" panose="020B0604020202020204" pitchFamily="34" charset="0"/>
              </a:rPr>
              <a:t>Rural/Urban Interface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kern="100" dirty="0">
                <a:effectLst/>
                <a:latin typeface="Arial" panose="020B0604020202020204" pitchFamily="34" charset="0"/>
                <a:ea typeface="Calibri" panose="020F0502020204030204" pitchFamily="34" charset="0"/>
                <a:cs typeface="Arial" panose="020B0604020202020204" pitchFamily="34" charset="0"/>
              </a:rPr>
              <a:t>Soil Function &amp; Condition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kern="100" dirty="0">
                <a:effectLst/>
                <a:latin typeface="Arial" panose="020B0604020202020204" pitchFamily="34" charset="0"/>
                <a:ea typeface="Calibri" panose="020F0502020204030204" pitchFamily="34" charset="0"/>
                <a:cs typeface="Arial" panose="020B0604020202020204" pitchFamily="34" charset="0"/>
              </a:rPr>
              <a:t>Soil Loss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kern="100" dirty="0">
                <a:effectLst/>
                <a:latin typeface="Arial" panose="020B0604020202020204" pitchFamily="34" charset="0"/>
                <a:ea typeface="Calibri" panose="020F0502020204030204" pitchFamily="34" charset="0"/>
                <a:cs typeface="Arial" panose="020B0604020202020204" pitchFamily="34" charset="0"/>
              </a:rPr>
              <a:t>Storm Water Quality</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kern="100" dirty="0">
                <a:effectLst/>
                <a:latin typeface="Arial" panose="020B0604020202020204" pitchFamily="34" charset="0"/>
                <a:ea typeface="Calibri" panose="020F0502020204030204" pitchFamily="34" charset="0"/>
                <a:cs typeface="Arial" panose="020B0604020202020204" pitchFamily="34" charset="0"/>
              </a:rPr>
              <a:t>Upland Habitat Function &amp; Condition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b="1" kern="100" dirty="0">
                <a:effectLst/>
                <a:latin typeface="Arial" panose="020B0604020202020204" pitchFamily="34" charset="0"/>
                <a:ea typeface="Calibri" panose="020F0502020204030204" pitchFamily="34" charset="0"/>
                <a:cs typeface="Arial" panose="020B0604020202020204" pitchFamily="34" charset="0"/>
              </a:rPr>
              <a:t>Water Conservation</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7595ED3B-AEA5-71F8-3C03-360E13EBD2FE}"/>
              </a:ext>
            </a:extLst>
          </p:cNvPr>
          <p:cNvSpPr>
            <a:spLocks noGrp="1"/>
          </p:cNvSpPr>
          <p:nvPr>
            <p:ph type="sldNum" sz="quarter" idx="12"/>
          </p:nvPr>
        </p:nvSpPr>
        <p:spPr/>
        <p:txBody>
          <a:bodyPr/>
          <a:lstStyle/>
          <a:p>
            <a:fld id="{B289D018-8EBF-4816-8180-97043E74B281}" type="slidenum">
              <a:rPr lang="en-US" smtClean="0"/>
              <a:t>6</a:t>
            </a:fld>
            <a:endParaRPr lang="en-US"/>
          </a:p>
        </p:txBody>
      </p:sp>
    </p:spTree>
    <p:extLst>
      <p:ext uri="{BB962C8B-B14F-4D97-AF65-F5344CB8AC3E}">
        <p14:creationId xmlns:p14="http://schemas.microsoft.com/office/powerpoint/2010/main" val="9942644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DCA6CB-0CF1-23B7-B65A-CAFFCB692CAA}"/>
              </a:ext>
            </a:extLst>
          </p:cNvPr>
          <p:cNvPicPr>
            <a:picLocks noChangeAspect="1"/>
          </p:cNvPicPr>
          <p:nvPr/>
        </p:nvPicPr>
        <p:blipFill>
          <a:blip r:embed="rId3"/>
          <a:stretch>
            <a:fillRect/>
          </a:stretch>
        </p:blipFill>
        <p:spPr>
          <a:xfrm>
            <a:off x="3964975" y="1295400"/>
            <a:ext cx="4863603" cy="3810000"/>
          </a:xfrm>
          <a:prstGeom prst="rect">
            <a:avLst/>
          </a:prstGeom>
        </p:spPr>
      </p:pic>
      <p:sp>
        <p:nvSpPr>
          <p:cNvPr id="2" name="Title 1">
            <a:extLst>
              <a:ext uri="{FF2B5EF4-FFF2-40B4-BE49-F238E27FC236}">
                <a16:creationId xmlns:a16="http://schemas.microsoft.com/office/drawing/2014/main" id="{AE9F9ABC-C3AD-971C-7626-ECF4CB97ECF6}"/>
              </a:ext>
            </a:extLst>
          </p:cNvPr>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Oregon’s Integrated Water Resources Strategy</a:t>
            </a:r>
          </a:p>
        </p:txBody>
      </p:sp>
      <p:sp>
        <p:nvSpPr>
          <p:cNvPr id="3" name="Content Placeholder 2">
            <a:extLst>
              <a:ext uri="{FF2B5EF4-FFF2-40B4-BE49-F238E27FC236}">
                <a16:creationId xmlns:a16="http://schemas.microsoft.com/office/drawing/2014/main" id="{700850E2-ADD2-6CAD-A3B0-338B6233828E}"/>
              </a:ext>
            </a:extLst>
          </p:cNvPr>
          <p:cNvSpPr>
            <a:spLocks noGrp="1"/>
          </p:cNvSpPr>
          <p:nvPr>
            <p:ph idx="1"/>
          </p:nvPr>
        </p:nvSpPr>
        <p:spPr>
          <a:xfrm>
            <a:off x="641465" y="1532575"/>
            <a:ext cx="3122007" cy="5030787"/>
          </a:xfrm>
        </p:spPr>
        <p:txBody>
          <a:bodyPr>
            <a:normAutofit fontScale="92500" lnSpcReduction="10000"/>
          </a:bodyPr>
          <a:lstStyle/>
          <a:p>
            <a:r>
              <a:rPr lang="en-US" sz="2400" dirty="0">
                <a:latin typeface="Arial" panose="020B0604020202020204" pitchFamily="34" charset="0"/>
                <a:cs typeface="Arial" panose="020B0604020202020204" pitchFamily="34" charset="0"/>
              </a:rPr>
              <a:t>Statewide framework for meeting Oregon’s Water Needs </a:t>
            </a:r>
          </a:p>
          <a:p>
            <a:r>
              <a:rPr lang="en-US" sz="2400" dirty="0">
                <a:latin typeface="Arial" panose="020B0604020202020204" pitchFamily="34" charset="0"/>
                <a:cs typeface="Arial" panose="020B0604020202020204" pitchFamily="34" charset="0"/>
              </a:rPr>
              <a:t>Currently being updated</a:t>
            </a:r>
          </a:p>
          <a:p>
            <a:r>
              <a:rPr lang="en-US" sz="2400" dirty="0">
                <a:latin typeface="Arial" panose="020B0604020202020204" pitchFamily="34" charset="0"/>
                <a:cs typeface="Arial" panose="020B0604020202020204" pitchFamily="34" charset="0"/>
              </a:rPr>
              <a:t>Had community meetings for public comment </a:t>
            </a:r>
          </a:p>
          <a:p>
            <a:r>
              <a:rPr lang="en-US" sz="2400" dirty="0">
                <a:latin typeface="Arial" panose="020B0604020202020204" pitchFamily="34" charset="0"/>
                <a:cs typeface="Arial" panose="020B0604020202020204" pitchFamily="34" charset="0"/>
              </a:rPr>
              <a:t>Draft should be available for public review and comment in March 2024</a:t>
            </a:r>
          </a:p>
          <a:p>
            <a:endParaRPr lang="en-US" sz="20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https://www.oregon.gov/owrd/programs/planning/iwrs/pages/default.aspx</a:t>
            </a:r>
          </a:p>
        </p:txBody>
      </p:sp>
      <p:sp>
        <p:nvSpPr>
          <p:cNvPr id="4" name="Slide Number Placeholder 3">
            <a:extLst>
              <a:ext uri="{FF2B5EF4-FFF2-40B4-BE49-F238E27FC236}">
                <a16:creationId xmlns:a16="http://schemas.microsoft.com/office/drawing/2014/main" id="{2ED69CE1-1849-EB5D-77FB-ABEA74B92C0E}"/>
              </a:ext>
            </a:extLst>
          </p:cNvPr>
          <p:cNvSpPr>
            <a:spLocks noGrp="1"/>
          </p:cNvSpPr>
          <p:nvPr>
            <p:ph type="sldNum" sz="quarter" idx="12"/>
          </p:nvPr>
        </p:nvSpPr>
        <p:spPr/>
        <p:txBody>
          <a:bodyPr/>
          <a:lstStyle/>
          <a:p>
            <a:fld id="{B289D018-8EBF-4816-8180-97043E74B281}" type="slidenum">
              <a:rPr lang="en-US" smtClean="0"/>
              <a:t>60</a:t>
            </a:fld>
            <a:endParaRPr lang="en-US"/>
          </a:p>
        </p:txBody>
      </p:sp>
      <p:pic>
        <p:nvPicPr>
          <p:cNvPr id="6" name="Picture 5">
            <a:extLst>
              <a:ext uri="{FF2B5EF4-FFF2-40B4-BE49-F238E27FC236}">
                <a16:creationId xmlns:a16="http://schemas.microsoft.com/office/drawing/2014/main" id="{D178D13F-D6BB-2BEA-15DA-81AF67DC0E08}"/>
              </a:ext>
            </a:extLst>
          </p:cNvPr>
          <p:cNvPicPr>
            <a:picLocks noChangeAspect="1"/>
          </p:cNvPicPr>
          <p:nvPr/>
        </p:nvPicPr>
        <p:blipFill>
          <a:blip r:embed="rId4"/>
          <a:stretch>
            <a:fillRect/>
          </a:stretch>
        </p:blipFill>
        <p:spPr>
          <a:xfrm>
            <a:off x="4191000" y="3655008"/>
            <a:ext cx="4764694" cy="3066467"/>
          </a:xfrm>
          <a:prstGeom prst="rect">
            <a:avLst/>
          </a:prstGeom>
        </p:spPr>
      </p:pic>
    </p:spTree>
    <p:extLst>
      <p:ext uri="{BB962C8B-B14F-4D97-AF65-F5344CB8AC3E}">
        <p14:creationId xmlns:p14="http://schemas.microsoft.com/office/powerpoint/2010/main" val="38850376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endParaRPr lang="en-US" sz="3200" dirty="0">
              <a:latin typeface="Arial "/>
            </a:endParaRPr>
          </a:p>
        </p:txBody>
      </p:sp>
      <p:sp>
        <p:nvSpPr>
          <p:cNvPr id="2" name="Slide Number Placeholder 1">
            <a:extLst>
              <a:ext uri="{FF2B5EF4-FFF2-40B4-BE49-F238E27FC236}">
                <a16:creationId xmlns:a16="http://schemas.microsoft.com/office/drawing/2014/main" id="{88D57682-502D-4388-975B-443C38888E01}"/>
              </a:ext>
            </a:extLst>
          </p:cNvPr>
          <p:cNvSpPr>
            <a:spLocks noGrp="1"/>
          </p:cNvSpPr>
          <p:nvPr>
            <p:ph type="sldNum" sz="quarter" idx="12"/>
          </p:nvPr>
        </p:nvSpPr>
        <p:spPr/>
        <p:txBody>
          <a:bodyPr>
            <a:normAutofit/>
          </a:bodyPr>
          <a:lstStyle/>
          <a:p>
            <a:fld id="{D433DE10-9D4D-4782-9578-ECE9A1E99CBA}" type="slidenum">
              <a:rPr lang="en-US" smtClean="0"/>
              <a:t>61</a:t>
            </a:fld>
            <a:endParaRPr lang="en-US"/>
          </a:p>
        </p:txBody>
      </p:sp>
      <p:pic>
        <p:nvPicPr>
          <p:cNvPr id="6" name="Picture 5">
            <a:extLst>
              <a:ext uri="{FF2B5EF4-FFF2-40B4-BE49-F238E27FC236}">
                <a16:creationId xmlns:a16="http://schemas.microsoft.com/office/drawing/2014/main" id="{B941F1C7-C6F7-4AAF-7AE6-F15CEC63A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4418" y="5081598"/>
            <a:ext cx="2133717" cy="1436678"/>
          </a:xfrm>
          <a:prstGeom prst="rect">
            <a:avLst/>
          </a:prstGeom>
        </p:spPr>
      </p:pic>
      <p:sp>
        <p:nvSpPr>
          <p:cNvPr id="5" name="Subtitle 2">
            <a:extLst>
              <a:ext uri="{FF2B5EF4-FFF2-40B4-BE49-F238E27FC236}">
                <a16:creationId xmlns:a16="http://schemas.microsoft.com/office/drawing/2014/main" id="{DE3BEEC5-14D3-9669-A215-BB7444B83392}"/>
              </a:ext>
            </a:extLst>
          </p:cNvPr>
          <p:cNvSpPr txBox="1">
            <a:spLocks/>
          </p:cNvSpPr>
          <p:nvPr/>
        </p:nvSpPr>
        <p:spPr>
          <a:xfrm>
            <a:off x="862449" y="745974"/>
            <a:ext cx="7419099" cy="1436678"/>
          </a:xfrm>
          <a:prstGeom prst="rect">
            <a:avLst/>
          </a:prstGeom>
          <a:solidFill>
            <a:schemeClr val="accent5"/>
          </a:solidFill>
          <a:ln>
            <a:solidFill>
              <a:srgbClr val="5B9BD5"/>
            </a:solidFill>
          </a:ln>
        </p:spPr>
        <p:style>
          <a:lnRef idx="1">
            <a:schemeClr val="accent2"/>
          </a:lnRef>
          <a:fillRef idx="3">
            <a:schemeClr val="accent2"/>
          </a:fillRef>
          <a:effectRef idx="2">
            <a:schemeClr val="accent2"/>
          </a:effectRef>
          <a:fontRef idx="minor">
            <a:schemeClr val="lt1"/>
          </a:fontRef>
        </p:style>
        <p:txBody>
          <a:bodyPr vert="horz">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algn="ctr"/>
            <a:endParaRPr lang="en-US" sz="3600" dirty="0">
              <a:solidFill>
                <a:schemeClr val="accent2">
                  <a:lumMod val="40000"/>
                  <a:lumOff val="60000"/>
                </a:schemeClr>
              </a:solidFill>
              <a:latin typeface="Cambria" panose="02040503050406030204" pitchFamily="18" charset="0"/>
            </a:endParaRPr>
          </a:p>
          <a:p>
            <a:pPr marL="0" indent="0" algn="ctr">
              <a:buNone/>
            </a:pPr>
            <a:r>
              <a:rPr lang="en-US" sz="6000" dirty="0">
                <a:solidFill>
                  <a:schemeClr val="accent6">
                    <a:lumMod val="40000"/>
                    <a:lumOff val="60000"/>
                  </a:schemeClr>
                </a:solidFill>
                <a:latin typeface="Arial Black" panose="020B0A04020102020204" pitchFamily="34" charset="0"/>
              </a:rPr>
              <a:t>Questions?</a:t>
            </a:r>
            <a:endParaRPr lang="en-US" sz="3600" dirty="0">
              <a:solidFill>
                <a:schemeClr val="accent6">
                  <a:lumMod val="40000"/>
                  <a:lumOff val="60000"/>
                </a:schemeClr>
              </a:solidFill>
              <a:latin typeface="Arial Black" panose="020B0A04020102020204" pitchFamily="34" charset="0"/>
            </a:endParaRPr>
          </a:p>
        </p:txBody>
      </p:sp>
      <p:sp>
        <p:nvSpPr>
          <p:cNvPr id="7" name="Subtitle 2">
            <a:extLst>
              <a:ext uri="{FF2B5EF4-FFF2-40B4-BE49-F238E27FC236}">
                <a16:creationId xmlns:a16="http://schemas.microsoft.com/office/drawing/2014/main" id="{D9E90C9E-6051-889B-E909-E403F29DBEDB}"/>
              </a:ext>
            </a:extLst>
          </p:cNvPr>
          <p:cNvSpPr txBox="1">
            <a:spLocks/>
          </p:cNvSpPr>
          <p:nvPr/>
        </p:nvSpPr>
        <p:spPr>
          <a:xfrm>
            <a:off x="862449" y="2362200"/>
            <a:ext cx="7419099" cy="2514601"/>
          </a:xfrm>
          <a:prstGeom prst="rect">
            <a:avLst/>
          </a:prstGeom>
          <a:solidFill>
            <a:schemeClr val="accent5"/>
          </a:solidFill>
          <a:ln>
            <a:solidFill>
              <a:srgbClr val="5B9BD5"/>
            </a:solidFill>
          </a:ln>
        </p:spPr>
        <p:style>
          <a:lnRef idx="1">
            <a:schemeClr val="accent2"/>
          </a:lnRef>
          <a:fillRef idx="3">
            <a:schemeClr val="accent2"/>
          </a:fillRef>
          <a:effectRef idx="2">
            <a:schemeClr val="accent2"/>
          </a:effectRef>
          <a:fontRef idx="minor">
            <a:schemeClr val="lt1"/>
          </a:fontRef>
        </p:style>
        <p:txBody>
          <a:bodyPr vert="horz">
            <a:normAutofit fontScale="400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algn="ctr"/>
            <a:endParaRPr lang="en-US" sz="3600" dirty="0">
              <a:solidFill>
                <a:schemeClr val="accent2">
                  <a:lumMod val="40000"/>
                  <a:lumOff val="60000"/>
                </a:schemeClr>
              </a:solidFill>
              <a:latin typeface="Cambria" panose="02040503050406030204" pitchFamily="18" charset="0"/>
            </a:endParaRPr>
          </a:p>
          <a:p>
            <a:pPr marL="0" indent="0" algn="ctr">
              <a:buNone/>
            </a:pPr>
            <a:r>
              <a:rPr lang="en-US" sz="6000" b="1" dirty="0">
                <a:solidFill>
                  <a:schemeClr val="accent6">
                    <a:lumMod val="40000"/>
                    <a:lumOff val="60000"/>
                  </a:schemeClr>
                </a:solidFill>
                <a:latin typeface="Arial "/>
              </a:rPr>
              <a:t>Kora Mousseaux</a:t>
            </a:r>
          </a:p>
          <a:p>
            <a:pPr marL="0" indent="0" algn="ctr">
              <a:buNone/>
            </a:pPr>
            <a:r>
              <a:rPr lang="en-US" sz="6000" b="1" dirty="0">
                <a:solidFill>
                  <a:schemeClr val="accent6">
                    <a:lumMod val="40000"/>
                    <a:lumOff val="60000"/>
                  </a:schemeClr>
                </a:solidFill>
                <a:latin typeface="Arial "/>
              </a:rPr>
              <a:t>Community Water Resource Conservationist</a:t>
            </a:r>
          </a:p>
          <a:p>
            <a:pPr marL="0" indent="0" algn="ctr">
              <a:buNone/>
            </a:pPr>
            <a:r>
              <a:rPr lang="en-US" sz="6000" b="1" dirty="0">
                <a:solidFill>
                  <a:schemeClr val="accent6">
                    <a:lumMod val="40000"/>
                    <a:lumOff val="60000"/>
                  </a:schemeClr>
                </a:solidFill>
                <a:latin typeface="Arial "/>
              </a:rPr>
              <a:t>Jackson Soil &amp; Water Conservation District</a:t>
            </a:r>
          </a:p>
          <a:p>
            <a:pPr marL="0" indent="0" algn="ctr">
              <a:buNone/>
            </a:pPr>
            <a:r>
              <a:rPr lang="en-US" sz="6000" b="1" dirty="0">
                <a:solidFill>
                  <a:schemeClr val="accent6">
                    <a:lumMod val="40000"/>
                    <a:lumOff val="60000"/>
                  </a:schemeClr>
                </a:solidFill>
                <a:latin typeface="Arial "/>
              </a:rPr>
              <a:t>541-630-0718</a:t>
            </a:r>
          </a:p>
          <a:p>
            <a:pPr marL="0" indent="0" algn="ctr">
              <a:buNone/>
            </a:pPr>
            <a:r>
              <a:rPr lang="en-US" sz="6000" b="1" dirty="0">
                <a:solidFill>
                  <a:schemeClr val="accent6">
                    <a:lumMod val="40000"/>
                    <a:lumOff val="60000"/>
                  </a:schemeClr>
                </a:solidFill>
                <a:latin typeface="Arial "/>
              </a:rPr>
              <a:t>kora.mousseaux@jswcd.org </a:t>
            </a:r>
          </a:p>
          <a:p>
            <a:pPr marL="0" indent="0" algn="ctr">
              <a:buNone/>
            </a:pPr>
            <a:endParaRPr lang="en-US" sz="6000" dirty="0">
              <a:solidFill>
                <a:schemeClr val="accent6">
                  <a:lumMod val="40000"/>
                  <a:lumOff val="60000"/>
                </a:schemeClr>
              </a:solidFill>
              <a:latin typeface="Arial Black" panose="020B0A04020102020204" pitchFamily="34" charset="0"/>
            </a:endParaRPr>
          </a:p>
          <a:p>
            <a:pPr marL="0" indent="0" algn="ctr">
              <a:buNone/>
            </a:pPr>
            <a:endParaRPr lang="en-US" sz="3600" dirty="0">
              <a:solidFill>
                <a:schemeClr val="accent6">
                  <a:lumMod val="40000"/>
                  <a:lumOff val="60000"/>
                </a:schemeClr>
              </a:solidFill>
              <a:latin typeface="Arial Black" panose="020B0A04020102020204" pitchFamily="34" charset="0"/>
            </a:endParaRPr>
          </a:p>
        </p:txBody>
      </p:sp>
    </p:spTree>
    <p:extLst>
      <p:ext uri="{BB962C8B-B14F-4D97-AF65-F5344CB8AC3E}">
        <p14:creationId xmlns:p14="http://schemas.microsoft.com/office/powerpoint/2010/main" val="1905119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5B8C-6B91-4836-B5EC-3390836D53A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EFE6172-6947-44BD-B782-11E492461F72}"/>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06E8A3FC-88AE-4EB0-A248-8B94E15A7371}"/>
              </a:ext>
            </a:extLst>
          </p:cNvPr>
          <p:cNvSpPr>
            <a:spLocks noGrp="1"/>
          </p:cNvSpPr>
          <p:nvPr>
            <p:ph type="sldNum" sz="quarter" idx="12"/>
          </p:nvPr>
        </p:nvSpPr>
        <p:spPr/>
        <p:txBody>
          <a:bodyPr/>
          <a:lstStyle/>
          <a:p>
            <a:fld id="{D80441DB-15F7-4607-BDCC-B665E7F96D53}" type="slidenum">
              <a:rPr lang="en-US" smtClean="0"/>
              <a:t>7</a:t>
            </a:fld>
            <a:endParaRPr lang="en-US"/>
          </a:p>
        </p:txBody>
      </p:sp>
      <p:sp>
        <p:nvSpPr>
          <p:cNvPr id="6" name="Subtitle 2">
            <a:extLst>
              <a:ext uri="{FF2B5EF4-FFF2-40B4-BE49-F238E27FC236}">
                <a16:creationId xmlns:a16="http://schemas.microsoft.com/office/drawing/2014/main" id="{BC724058-080E-CA08-A120-33FA25F0B115}"/>
              </a:ext>
            </a:extLst>
          </p:cNvPr>
          <p:cNvSpPr txBox="1">
            <a:spLocks/>
          </p:cNvSpPr>
          <p:nvPr/>
        </p:nvSpPr>
        <p:spPr>
          <a:xfrm>
            <a:off x="628650" y="1825624"/>
            <a:ext cx="7886700" cy="4351337"/>
          </a:xfrm>
          <a:prstGeom prst="rect">
            <a:avLst/>
          </a:prstGeom>
          <a:solidFill>
            <a:schemeClr val="accent5"/>
          </a:solidFill>
          <a:ln>
            <a:noFill/>
          </a:ln>
        </p:spPr>
        <p:style>
          <a:lnRef idx="1">
            <a:schemeClr val="accent2"/>
          </a:lnRef>
          <a:fillRef idx="3">
            <a:schemeClr val="accent2"/>
          </a:fillRef>
          <a:effectRef idx="2">
            <a:schemeClr val="accent2"/>
          </a:effectRef>
          <a:fontRef idx="minor">
            <a:schemeClr val="lt1"/>
          </a:fontRef>
        </p:style>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pPr algn="ctr"/>
            <a:endParaRPr lang="en-US" sz="3600" dirty="0">
              <a:solidFill>
                <a:schemeClr val="accent2">
                  <a:lumMod val="40000"/>
                  <a:lumOff val="60000"/>
                </a:schemeClr>
              </a:solidFill>
              <a:latin typeface="Cambria" panose="02040503050406030204" pitchFamily="18" charset="0"/>
            </a:endParaRPr>
          </a:p>
          <a:p>
            <a:pPr marL="0" indent="0" algn="ctr">
              <a:buNone/>
            </a:pPr>
            <a:r>
              <a:rPr lang="en-US" sz="6000" dirty="0">
                <a:solidFill>
                  <a:schemeClr val="accent6">
                    <a:lumMod val="40000"/>
                    <a:lumOff val="60000"/>
                  </a:schemeClr>
                </a:solidFill>
                <a:latin typeface="Arial Black" panose="020B0A04020102020204" pitchFamily="34" charset="0"/>
              </a:rPr>
              <a:t>WATER CONSERVATION NEEDS</a:t>
            </a:r>
            <a:endParaRPr lang="en-US" sz="3600" dirty="0">
              <a:solidFill>
                <a:schemeClr val="accent6">
                  <a:lumMod val="40000"/>
                  <a:lumOff val="60000"/>
                </a:schemeClr>
              </a:solidFill>
              <a:latin typeface="Arial Black" panose="020B0A04020102020204" pitchFamily="34" charset="0"/>
            </a:endParaRPr>
          </a:p>
        </p:txBody>
      </p:sp>
    </p:spTree>
    <p:extLst>
      <p:ext uri="{BB962C8B-B14F-4D97-AF65-F5344CB8AC3E}">
        <p14:creationId xmlns:p14="http://schemas.microsoft.com/office/powerpoint/2010/main" val="2296673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3001518" y="457200"/>
            <a:ext cx="5304854" cy="5960509"/>
          </a:xfrm>
          <a:prstGeom prst="rect">
            <a:avLst/>
          </a:prstGeom>
          <a:ln>
            <a:noFill/>
          </a:ln>
          <a:effectLst>
            <a:softEdge rad="112500"/>
          </a:effectLst>
        </p:spPr>
      </p:pic>
      <p:sp>
        <p:nvSpPr>
          <p:cNvPr id="2" name="Title 1"/>
          <p:cNvSpPr>
            <a:spLocks noGrp="1"/>
          </p:cNvSpPr>
          <p:nvPr>
            <p:ph type="title"/>
          </p:nvPr>
        </p:nvSpPr>
        <p:spPr>
          <a:xfrm>
            <a:off x="563336" y="1784480"/>
            <a:ext cx="3856264" cy="857250"/>
          </a:xfrm>
          <a:solidFill>
            <a:schemeClr val="bg1"/>
          </a:solidFill>
        </p:spPr>
        <p:txBody>
          <a:bodyPr>
            <a:noAutofit/>
          </a:bodyPr>
          <a:lstStyle/>
          <a:p>
            <a:r>
              <a:rPr lang="en-US" sz="3200" dirty="0">
                <a:latin typeface="Arial" panose="020B0604020202020204" pitchFamily="34" charset="0"/>
                <a:cs typeface="Arial" panose="020B0604020202020204" pitchFamily="34" charset="0"/>
              </a:rPr>
              <a:t>Why Should We Conserve Water?</a:t>
            </a:r>
          </a:p>
        </p:txBody>
      </p:sp>
      <p:sp>
        <p:nvSpPr>
          <p:cNvPr id="3" name="Slide Number Placeholder 2"/>
          <p:cNvSpPr>
            <a:spLocks noGrp="1"/>
          </p:cNvSpPr>
          <p:nvPr>
            <p:ph type="sldNum" sz="quarter" idx="12"/>
          </p:nvPr>
        </p:nvSpPr>
        <p:spPr/>
        <p:txBody>
          <a:bodyPr/>
          <a:lstStyle/>
          <a:p>
            <a:fld id="{B289D018-8EBF-4816-8180-97043E74B281}" type="slidenum">
              <a:rPr lang="en-US" smtClean="0"/>
              <a:t>8</a:t>
            </a:fld>
            <a:endParaRPr lang="en-US"/>
          </a:p>
        </p:txBody>
      </p:sp>
    </p:spTree>
    <p:extLst>
      <p:ext uri="{BB962C8B-B14F-4D97-AF65-F5344CB8AC3E}">
        <p14:creationId xmlns:p14="http://schemas.microsoft.com/office/powerpoint/2010/main" val="260095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F1E4-0AF2-60D0-63FF-FCF01E3CEF68}"/>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Our Water Falls as Snow!</a:t>
            </a:r>
            <a:endParaRPr lang="en-US" dirty="0"/>
          </a:p>
        </p:txBody>
      </p:sp>
      <p:sp>
        <p:nvSpPr>
          <p:cNvPr id="3" name="Content Placeholder 2">
            <a:extLst>
              <a:ext uri="{FF2B5EF4-FFF2-40B4-BE49-F238E27FC236}">
                <a16:creationId xmlns:a16="http://schemas.microsoft.com/office/drawing/2014/main" id="{BA6CFA52-E439-6437-92ED-73A833B780A5}"/>
              </a:ext>
            </a:extLst>
          </p:cNvPr>
          <p:cNvSpPr>
            <a:spLocks noGrp="1"/>
          </p:cNvSpPr>
          <p:nvPr>
            <p:ph sz="half" idx="1"/>
          </p:nvPr>
        </p:nvSpPr>
        <p:spPr>
          <a:xfrm>
            <a:off x="628650" y="1825625"/>
            <a:ext cx="3105150" cy="4351338"/>
          </a:xfrm>
        </p:spPr>
        <p:txBody>
          <a:bodyPr/>
          <a:lstStyle/>
          <a:p>
            <a:r>
              <a:rPr lang="en-US" dirty="0">
                <a:latin typeface="Arial" panose="020B0604020202020204" pitchFamily="34" charset="0"/>
                <a:cs typeface="Arial" panose="020B0604020202020204" pitchFamily="34" charset="0"/>
              </a:rPr>
              <a:t>The Climate is Changing</a:t>
            </a:r>
          </a:p>
          <a:p>
            <a:r>
              <a:rPr lang="en-US" dirty="0">
                <a:latin typeface="Arial" panose="020B0604020202020204" pitchFamily="34" charset="0"/>
                <a:cs typeface="Arial" panose="020B0604020202020204" pitchFamily="34" charset="0"/>
              </a:rPr>
              <a:t>We depend on snowpack for city water</a:t>
            </a:r>
          </a:p>
          <a:p>
            <a:r>
              <a:rPr lang="en-US" dirty="0">
                <a:latin typeface="Arial" panose="020B0604020202020204" pitchFamily="34" charset="0"/>
                <a:cs typeface="Arial" panose="020B0604020202020204" pitchFamily="34" charset="0"/>
              </a:rPr>
              <a:t>Inconsistent Snowpack </a:t>
            </a:r>
            <a:r>
              <a:rPr lang="en-US" dirty="0">
                <a:latin typeface="Arial" panose="020B0604020202020204" pitchFamily="34" charset="0"/>
                <a:cs typeface="Arial" panose="020B0604020202020204" pitchFamily="34" charset="0"/>
                <a:sym typeface="Wingdings" panose="05000000000000000000" pitchFamily="2" charset="2"/>
              </a:rPr>
              <a:t>leads to</a:t>
            </a:r>
            <a:r>
              <a:rPr lang="en-US" dirty="0">
                <a:latin typeface="Arial" panose="020B0604020202020204" pitchFamily="34" charset="0"/>
                <a:cs typeface="Arial" panose="020B0604020202020204" pitchFamily="34" charset="0"/>
              </a:rPr>
              <a:t> inconsistent water sources</a:t>
            </a:r>
          </a:p>
          <a:p>
            <a:r>
              <a:rPr lang="en-US" dirty="0">
                <a:latin typeface="Arial" panose="020B0604020202020204" pitchFamily="34" charset="0"/>
                <a:cs typeface="Arial" panose="020B0604020202020204" pitchFamily="34" charset="0"/>
              </a:rPr>
              <a:t>Reducing water usage helps with capacity and changing climate</a:t>
            </a:r>
          </a:p>
          <a:p>
            <a:endParaRPr lang="en-US" dirty="0"/>
          </a:p>
        </p:txBody>
      </p:sp>
      <p:sp>
        <p:nvSpPr>
          <p:cNvPr id="4" name="Content Placeholder 3">
            <a:extLst>
              <a:ext uri="{FF2B5EF4-FFF2-40B4-BE49-F238E27FC236}">
                <a16:creationId xmlns:a16="http://schemas.microsoft.com/office/drawing/2014/main" id="{E6964300-2D5D-D2F9-157C-E72684C3A565}"/>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2C918516-39A0-7C66-3BFA-7B0C798BAAC4}"/>
              </a:ext>
            </a:extLst>
          </p:cNvPr>
          <p:cNvSpPr>
            <a:spLocks noGrp="1"/>
          </p:cNvSpPr>
          <p:nvPr>
            <p:ph type="sldNum" sz="quarter" idx="12"/>
          </p:nvPr>
        </p:nvSpPr>
        <p:spPr/>
        <p:txBody>
          <a:bodyPr/>
          <a:lstStyle/>
          <a:p>
            <a:fld id="{B289D018-8EBF-4816-8180-97043E74B281}" type="slidenum">
              <a:rPr lang="en-US" smtClean="0"/>
              <a:t>9</a:t>
            </a:fld>
            <a:endParaRPr lang="en-US"/>
          </a:p>
        </p:txBody>
      </p:sp>
      <p:pic>
        <p:nvPicPr>
          <p:cNvPr id="6" name="Picture 5">
            <a:extLst>
              <a:ext uri="{FF2B5EF4-FFF2-40B4-BE49-F238E27FC236}">
                <a16:creationId xmlns:a16="http://schemas.microsoft.com/office/drawing/2014/main" id="{9C9B0E53-EE3A-0F09-E0E9-05F061510314}"/>
              </a:ext>
            </a:extLst>
          </p:cNvPr>
          <p:cNvPicPr>
            <a:picLocks noChangeAspect="1"/>
          </p:cNvPicPr>
          <p:nvPr/>
        </p:nvPicPr>
        <p:blipFill>
          <a:blip r:embed="rId2"/>
          <a:stretch>
            <a:fillRect/>
          </a:stretch>
        </p:blipFill>
        <p:spPr>
          <a:xfrm>
            <a:off x="3733800" y="1501277"/>
            <a:ext cx="5387457" cy="5011917"/>
          </a:xfrm>
          <a:prstGeom prst="rect">
            <a:avLst/>
          </a:prstGeom>
        </p:spPr>
      </p:pic>
    </p:spTree>
    <p:extLst>
      <p:ext uri="{BB962C8B-B14F-4D97-AF65-F5344CB8AC3E}">
        <p14:creationId xmlns:p14="http://schemas.microsoft.com/office/powerpoint/2010/main" val="34038806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6566</TotalTime>
  <Words>3275</Words>
  <Application>Microsoft Office PowerPoint</Application>
  <PresentationFormat>On-screen Show (4:3)</PresentationFormat>
  <Paragraphs>561</Paragraphs>
  <Slides>61</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Arial</vt:lpstr>
      <vt:lpstr>Arial </vt:lpstr>
      <vt:lpstr>Arial Black</vt:lpstr>
      <vt:lpstr>Calibri</vt:lpstr>
      <vt:lpstr>Calibri Light</vt:lpstr>
      <vt:lpstr>Cambria</vt:lpstr>
      <vt:lpstr>Garamond</vt:lpstr>
      <vt:lpstr>Wingdings</vt:lpstr>
      <vt:lpstr>Office Theme</vt:lpstr>
      <vt:lpstr>PowerPoint Presentation</vt:lpstr>
      <vt:lpstr>Outline</vt:lpstr>
      <vt:lpstr>PowerPoint Presentation</vt:lpstr>
      <vt:lpstr>Who We Are</vt:lpstr>
      <vt:lpstr>What We Do</vt:lpstr>
      <vt:lpstr>JSWCD Resource Priorities and Programs</vt:lpstr>
      <vt:lpstr>PowerPoint Presentation</vt:lpstr>
      <vt:lpstr>Why Should We Conserve Water?</vt:lpstr>
      <vt:lpstr>Our Water Falls as Snow!</vt:lpstr>
      <vt:lpstr>January Snowpack</vt:lpstr>
      <vt:lpstr>Reservoir Storage January</vt:lpstr>
      <vt:lpstr>PowerPoint Presentation</vt:lpstr>
      <vt:lpstr>Drought Monitor </vt:lpstr>
      <vt:lpstr>PowerPoint Presentation</vt:lpstr>
      <vt:lpstr>General Indoor Water Conservation</vt:lpstr>
      <vt:lpstr>Kitchen Water Conservation</vt:lpstr>
      <vt:lpstr>Bathroom Water Conservation</vt:lpstr>
      <vt:lpstr>Laundry Room &amp; Indoor/Outdoor Water Conservation</vt:lpstr>
      <vt:lpstr>PowerPoint Presentation</vt:lpstr>
      <vt:lpstr>What Does Residential Use Look Like? </vt:lpstr>
      <vt:lpstr>Approaches to outdoor water conservation</vt:lpstr>
      <vt:lpstr>Types of Sprinkler Heads</vt:lpstr>
      <vt:lpstr>Root Depth and Water Storage</vt:lpstr>
      <vt:lpstr>Approaches to outdoor water conservation</vt:lpstr>
      <vt:lpstr>Approaches to outdoor water conservation</vt:lpstr>
      <vt:lpstr>PowerPoint Presentation</vt:lpstr>
      <vt:lpstr>What is Xeriscaping?</vt:lpstr>
      <vt:lpstr>Steps to Xeriscaping</vt:lpstr>
      <vt:lpstr>1) Plan and Design</vt:lpstr>
      <vt:lpstr>Create a Site Map</vt:lpstr>
      <vt:lpstr>Plan Your Budget &amp; Timeline</vt:lpstr>
      <vt:lpstr>Choose a Design</vt:lpstr>
      <vt:lpstr>2) Create Practical Turf</vt:lpstr>
      <vt:lpstr>Create Practical Turf</vt:lpstr>
      <vt:lpstr>3) Group Similar Plants</vt:lpstr>
      <vt:lpstr>Group Similar Plants</vt:lpstr>
      <vt:lpstr>Mulched Design - Trees</vt:lpstr>
      <vt:lpstr>Mulched Design - Shrubs</vt:lpstr>
      <vt:lpstr>Mulched Design - Flowers</vt:lpstr>
      <vt:lpstr>Mulched Design - Grass</vt:lpstr>
      <vt:lpstr>Rocky Design – Shrubs/Flowers</vt:lpstr>
      <vt:lpstr>Rocky Design – Cacti and Succulents</vt:lpstr>
      <vt:lpstr>4) Improve the Soil</vt:lpstr>
      <vt:lpstr>Determine Soil Type – Hand Test </vt:lpstr>
      <vt:lpstr>Determine Soil Type – Soil Survey</vt:lpstr>
      <vt:lpstr>  Soil Amendments</vt:lpstr>
      <vt:lpstr> 5) Mulch</vt:lpstr>
      <vt:lpstr>Types of Mulch</vt:lpstr>
      <vt:lpstr>6) Efficient Irrigation</vt:lpstr>
      <vt:lpstr>Efficient Irrigation</vt:lpstr>
      <vt:lpstr>Sprinkler Types</vt:lpstr>
      <vt:lpstr>7) Maintain the Landscape</vt:lpstr>
      <vt:lpstr>PowerPoint Presentation</vt:lpstr>
      <vt:lpstr>Well Water Resources </vt:lpstr>
      <vt:lpstr>JSWCD Website</vt:lpstr>
      <vt:lpstr>JSWCD Website</vt:lpstr>
      <vt:lpstr>Water-Wise Websites</vt:lpstr>
      <vt:lpstr>Medford Water Commission </vt:lpstr>
      <vt:lpstr>Medford Water Commission </vt:lpstr>
      <vt:lpstr>Oregon’s Integrated Water Resources Strategy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Xeriscaping</dc:title>
  <dc:creator>Kora Mousseaux</dc:creator>
  <cp:lastModifiedBy>Kora Mousseaux</cp:lastModifiedBy>
  <cp:revision>544</cp:revision>
  <dcterms:created xsi:type="dcterms:W3CDTF">2017-01-05T20:17:47Z</dcterms:created>
  <dcterms:modified xsi:type="dcterms:W3CDTF">2024-02-02T23:26:52Z</dcterms:modified>
</cp:coreProperties>
</file>